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79560-F095-448E-A15F-61E4C3E62411}" v="85" dt="2024-01-23T15:27:57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oard with holes and numbers&#10;&#10;Description automatically generated">
            <a:extLst>
              <a:ext uri="{FF2B5EF4-FFF2-40B4-BE49-F238E27FC236}">
                <a16:creationId xmlns:a16="http://schemas.microsoft.com/office/drawing/2014/main" id="{1BF43C41-8C41-847E-AB59-1CEFE2305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818" y="1344103"/>
            <a:ext cx="7165496" cy="48311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16C6B9-B4F7-57FD-43E0-2E65795D5942}"/>
              </a:ext>
            </a:extLst>
          </p:cNvPr>
          <p:cNvSpPr txBox="1"/>
          <p:nvPr/>
        </p:nvSpPr>
        <p:spPr>
          <a:xfrm>
            <a:off x="1609013" y="72789"/>
            <a:ext cx="12845778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/>
              <a:t>Breadboard fait par </a:t>
            </a:r>
            <a:r>
              <a:rPr lang="en-US" sz="6000" err="1"/>
              <a:t>félix</a:t>
            </a:r>
            <a:endParaRPr lang="en-US" sz="6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D5B568-A34F-DDDC-AE7F-E8DFB0DAE786}"/>
              </a:ext>
            </a:extLst>
          </p:cNvPr>
          <p:cNvSpPr/>
          <p:nvPr/>
        </p:nvSpPr>
        <p:spPr>
          <a:xfrm>
            <a:off x="2380214" y="2101801"/>
            <a:ext cx="6081622" cy="30192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85C022-0DC8-E454-731D-3B349540FBB2}"/>
              </a:ext>
            </a:extLst>
          </p:cNvPr>
          <p:cNvSpPr/>
          <p:nvPr/>
        </p:nvSpPr>
        <p:spPr>
          <a:xfrm>
            <a:off x="2207685" y="5466102"/>
            <a:ext cx="6081622" cy="30192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1F29BD-2D23-DB1B-B082-E3A86AEC7CC1}"/>
              </a:ext>
            </a:extLst>
          </p:cNvPr>
          <p:cNvSpPr/>
          <p:nvPr/>
        </p:nvSpPr>
        <p:spPr>
          <a:xfrm>
            <a:off x="2552187" y="1734819"/>
            <a:ext cx="6757358" cy="1437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C3627F-1971-2041-DD4C-A3996A9A18FF}"/>
              </a:ext>
            </a:extLst>
          </p:cNvPr>
          <p:cNvSpPr/>
          <p:nvPr/>
        </p:nvSpPr>
        <p:spPr>
          <a:xfrm>
            <a:off x="2465922" y="5099120"/>
            <a:ext cx="6757358" cy="1437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FF9A00-3CB3-9CC6-402D-280C0462D194}"/>
              </a:ext>
            </a:extLst>
          </p:cNvPr>
          <p:cNvSpPr/>
          <p:nvPr/>
        </p:nvSpPr>
        <p:spPr>
          <a:xfrm>
            <a:off x="3169382" y="2819082"/>
            <a:ext cx="186905" cy="762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F17BFC-E2D7-AAD1-A65C-796A32D3D466}"/>
              </a:ext>
            </a:extLst>
          </p:cNvPr>
          <p:cNvSpPr/>
          <p:nvPr/>
        </p:nvSpPr>
        <p:spPr>
          <a:xfrm>
            <a:off x="5929834" y="4041157"/>
            <a:ext cx="186905" cy="762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</cp:revision>
  <dcterms:created xsi:type="dcterms:W3CDTF">2024-01-23T15:22:10Z</dcterms:created>
  <dcterms:modified xsi:type="dcterms:W3CDTF">2024-01-23T15:28:57Z</dcterms:modified>
</cp:coreProperties>
</file>