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10B0A09-2827-4F40-A15B-38227CBF58FE}" v="101" dt="2023-09-29T13:37:52.66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&#65279;<?xml version="1.0" encoding="utf-8"?><Relationships xmlns="http://schemas.openxmlformats.org/package/2006/relationships"><Relationship Type="http://schemas.microsoft.com/office/2015/10/relationships/revisionInfo" Target="revisionInfo.xml" Id="rId8" /><Relationship Type="http://schemas.openxmlformats.org/officeDocument/2006/relationships/presProps" Target="presProps.xml" Id="rId3" /><Relationship Type="http://schemas.openxmlformats.org/officeDocument/2006/relationships/slide" Target="slides/slide1.xml" Id="rId2" /><Relationship Type="http://schemas.openxmlformats.org/officeDocument/2006/relationships/slideMaster" Target="slideMasters/slideMaster1.xml" Id="rId1" /><Relationship Type="http://schemas.openxmlformats.org/officeDocument/2006/relationships/tableStyles" Target="tableStyles.xml" Id="rId6" /><Relationship Type="http://schemas.openxmlformats.org/officeDocument/2006/relationships/theme" Target="theme/theme1.xml" Id="rId5" /><Relationship Type="http://schemas.openxmlformats.org/officeDocument/2006/relationships/viewProps" Target="viewProps.xml" Id="rId4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9/29/2023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9/29/2023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9/29/2023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9/29/2023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9/29/2023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9/29/2023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9/29/2023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14852" y="1302472"/>
            <a:ext cx="11832566" cy="2387600"/>
          </a:xfrm>
        </p:spPr>
        <p:txBody>
          <a:bodyPr/>
          <a:lstStyle/>
          <a:p>
            <a:r>
              <a:rPr lang="en-US" dirty="0">
                <a:ea typeface="Calibri Light"/>
                <a:cs typeface="Calibri Light"/>
              </a:rPr>
              <a:t>la </a:t>
            </a:r>
            <a:r>
              <a:rPr lang="en-US" dirty="0" err="1">
                <a:ea typeface="Calibri Light"/>
                <a:cs typeface="Calibri Light"/>
              </a:rPr>
              <a:t>fusée</a:t>
            </a:r>
            <a:r>
              <a:rPr lang="en-US" dirty="0">
                <a:ea typeface="Calibri Light"/>
                <a:cs typeface="Calibri Light"/>
              </a:rPr>
              <a:t> de </a:t>
            </a:r>
            <a:r>
              <a:rPr lang="en-US" dirty="0" err="1">
                <a:ea typeface="Calibri Light"/>
                <a:cs typeface="Calibri Light"/>
              </a:rPr>
              <a:t>felix</a:t>
            </a:r>
            <a:br>
              <a:rPr lang="en-US" dirty="0">
                <a:ea typeface="Calibri Light"/>
                <a:cs typeface="Calibri Light"/>
              </a:rPr>
            </a:b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ea typeface="Calibri"/>
                <a:cs typeface="Calibri"/>
              </a:rPr>
              <a:t>On </a:t>
            </a:r>
            <a:r>
              <a:rPr lang="en-US" dirty="0" err="1">
                <a:ea typeface="Calibri"/>
                <a:cs typeface="Calibri"/>
              </a:rPr>
              <a:t>enregistre</a:t>
            </a:r>
            <a:r>
              <a:rPr lang="en-US" dirty="0">
                <a:ea typeface="Calibri"/>
                <a:cs typeface="Calibri"/>
              </a:rPr>
              <a:t> sur </a:t>
            </a:r>
            <a:r>
              <a:rPr lang="en-US" dirty="0" err="1">
                <a:ea typeface="Calibri"/>
                <a:cs typeface="Calibri"/>
              </a:rPr>
              <a:t>notre</a:t>
            </a:r>
            <a:r>
              <a:rPr lang="en-US" dirty="0">
                <a:ea typeface="Calibri"/>
                <a:cs typeface="Calibri"/>
              </a:rPr>
              <a:t> </a:t>
            </a:r>
            <a:r>
              <a:rPr lang="en-US" dirty="0" err="1">
                <a:ea typeface="Calibri"/>
                <a:cs typeface="Calibri"/>
              </a:rPr>
              <a:t>cle</a:t>
            </a:r>
            <a:r>
              <a:rPr lang="en-US" dirty="0">
                <a:ea typeface="Calibri"/>
                <a:cs typeface="Calibri"/>
              </a:rPr>
              <a:t> </a:t>
            </a:r>
            <a:r>
              <a:rPr lang="en-US" dirty="0" err="1">
                <a:ea typeface="Calibri"/>
                <a:cs typeface="Calibri"/>
              </a:rPr>
              <a:t>usb</a:t>
            </a:r>
          </a:p>
          <a:p>
            <a:r>
              <a:rPr lang="en-US" dirty="0">
                <a:ea typeface="Calibri"/>
                <a:cs typeface="Calibri"/>
              </a:rPr>
              <a:t>Dans le dossier «site» index </a:t>
            </a:r>
            <a:r>
              <a:rPr lang="en-US" err="1">
                <a:ea typeface="Calibri"/>
                <a:cs typeface="Calibri"/>
              </a:rPr>
              <a:t>fichier</a:t>
            </a:r>
            <a:r>
              <a:rPr lang="en-US">
                <a:ea typeface="Calibri"/>
                <a:cs typeface="Calibri"/>
              </a:rPr>
              <a:t>,</a:t>
            </a:r>
          </a:p>
          <a:p>
            <a:r>
              <a:rPr lang="en-US" dirty="0">
                <a:ea typeface="Calibri"/>
                <a:cs typeface="Calibri"/>
              </a:rPr>
              <a:t>On le </a:t>
            </a:r>
            <a:r>
              <a:rPr lang="en-US" dirty="0" err="1">
                <a:ea typeface="Calibri"/>
                <a:cs typeface="Calibri"/>
              </a:rPr>
              <a:t>nomme</a:t>
            </a:r>
            <a:r>
              <a:rPr lang="en-US" dirty="0">
                <a:ea typeface="Calibri"/>
                <a:cs typeface="Calibri"/>
              </a:rPr>
              <a:t> fusee.pptx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CDDEB7F-09B1-DBB2-45BE-B100A9F47A84}"/>
              </a:ext>
            </a:extLst>
          </p:cNvPr>
          <p:cNvSpPr/>
          <p:nvPr/>
        </p:nvSpPr>
        <p:spPr>
          <a:xfrm>
            <a:off x="9562352" y="1897529"/>
            <a:ext cx="1524000" cy="3263660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Isosceles Triangle 4">
            <a:extLst>
              <a:ext uri="{FF2B5EF4-FFF2-40B4-BE49-F238E27FC236}">
                <a16:creationId xmlns:a16="http://schemas.microsoft.com/office/drawing/2014/main" id="{8A20925B-7D65-0AAD-C3A8-DCB2D19E14C5}"/>
              </a:ext>
            </a:extLst>
          </p:cNvPr>
          <p:cNvSpPr/>
          <p:nvPr/>
        </p:nvSpPr>
        <p:spPr>
          <a:xfrm>
            <a:off x="9114117" y="478117"/>
            <a:ext cx="2372264" cy="1437735"/>
          </a:xfrm>
          <a:prstGeom prst="triangl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>
            <a:extLst>
              <a:ext uri="{FF2B5EF4-FFF2-40B4-BE49-F238E27FC236}">
                <a16:creationId xmlns:a16="http://schemas.microsoft.com/office/drawing/2014/main" id="{B5A082E4-9ED6-1FB7-719D-91413FAC8692}"/>
              </a:ext>
            </a:extLst>
          </p:cNvPr>
          <p:cNvSpPr/>
          <p:nvPr/>
        </p:nvSpPr>
        <p:spPr>
          <a:xfrm>
            <a:off x="11088044" y="3845519"/>
            <a:ext cx="920150" cy="2257245"/>
          </a:xfrm>
          <a:prstGeom prst="rtTriangl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ight Triangle 7">
            <a:extLst>
              <a:ext uri="{FF2B5EF4-FFF2-40B4-BE49-F238E27FC236}">
                <a16:creationId xmlns:a16="http://schemas.microsoft.com/office/drawing/2014/main" id="{254656A0-6ED6-35C0-EACC-40EF689B7589}"/>
              </a:ext>
            </a:extLst>
          </p:cNvPr>
          <p:cNvSpPr/>
          <p:nvPr/>
        </p:nvSpPr>
        <p:spPr>
          <a:xfrm rot="-5400000">
            <a:off x="8221170" y="4685186"/>
            <a:ext cx="1797169" cy="891396"/>
          </a:xfrm>
          <a:prstGeom prst="rtTriangl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B9D70AC-2A8D-7B30-321D-2EAB3066993D}"/>
              </a:ext>
            </a:extLst>
          </p:cNvPr>
          <p:cNvSpPr txBox="1"/>
          <p:nvPr/>
        </p:nvSpPr>
        <p:spPr>
          <a:xfrm>
            <a:off x="9876117" y="2375646"/>
            <a:ext cx="896470" cy="193899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6000" err="1">
                <a:ea typeface="Calibri"/>
                <a:cs typeface="Calibri"/>
              </a:rPr>
              <a:t>felix</a:t>
            </a:r>
            <a:endParaRPr lang="en-US" sz="7200" err="1">
              <a:ea typeface="Calibri" panose="020F0502020204030204"/>
              <a:cs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la fusée de felix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 l;aa </dc:title>
  <dc:creator/>
  <cp:lastModifiedBy/>
  <cp:revision>28</cp:revision>
  <dcterms:created xsi:type="dcterms:W3CDTF">2023-09-29T13:33:55Z</dcterms:created>
  <dcterms:modified xsi:type="dcterms:W3CDTF">2023-09-29T13:37:53Z</dcterms:modified>
</cp:coreProperties>
</file>