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A5CC09-14E5-999A-94A4-75FE790F744D}" v="139" dt="2024-10-09T14:18:04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aming Images – Browse 10,882,985 Stock Photos, Vectors, and ...">
            <a:extLst>
              <a:ext uri="{FF2B5EF4-FFF2-40B4-BE49-F238E27FC236}">
                <a16:creationId xmlns:a16="http://schemas.microsoft.com/office/drawing/2014/main" id="{280A1FD8-3807-A7A6-D05D-74C195736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390" y="-50678"/>
            <a:ext cx="12221650" cy="69018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>
                <a:solidFill>
                  <a:srgbClr val="FFFFFF"/>
                </a:solidFill>
                <a:latin typeface="Boucherie Block"/>
              </a:rPr>
              <a:t>Gaming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Boucherie Block"/>
              </a:rPr>
              <a:t>By Félix Lachance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rio Kart 8 Deluxe : un pack additionnel qui vaut le détour ? – Level 1">
            <a:extLst>
              <a:ext uri="{FF2B5EF4-FFF2-40B4-BE49-F238E27FC236}">
                <a16:creationId xmlns:a16="http://schemas.microsoft.com/office/drawing/2014/main" id="{087BE0B0-DCD2-6238-64A0-249EDC5830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5815" y="-11771"/>
            <a:ext cx="12413591" cy="70972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550EC2-1269-248E-542F-077A85EA2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Boucherie Block"/>
              </a:rPr>
              <a:t>Mario kart is in </a:t>
            </a:r>
            <a:r>
              <a:rPr lang="en-US" sz="5400" err="1">
                <a:latin typeface="Boucherie Block"/>
              </a:rPr>
              <a:t>nintendo</a:t>
            </a:r>
            <a:r>
              <a:rPr lang="en-US" sz="5400" dirty="0">
                <a:latin typeface="Boucherie Block"/>
              </a:rPr>
              <a:t> switch</a:t>
            </a:r>
          </a:p>
        </p:txBody>
      </p:sp>
      <p:pic>
        <p:nvPicPr>
          <p:cNvPr id="5" name="Content Placeholder 4" descr="Nintendo Switch Neon Blue + Neon Red - Hardware - Nintendo - Site Officiel  Nintendo pour Canada">
            <a:extLst>
              <a:ext uri="{FF2B5EF4-FFF2-40B4-BE49-F238E27FC236}">
                <a16:creationId xmlns:a16="http://schemas.microsoft.com/office/drawing/2014/main" id="{F0B55ED7-AD6F-11F9-3455-FC28A26AD8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629" y="3862553"/>
            <a:ext cx="6341673" cy="3555520"/>
          </a:xfrm>
        </p:spPr>
      </p:pic>
      <p:pic>
        <p:nvPicPr>
          <p:cNvPr id="6" name="Picture 5" descr="Jeu vidéo Mario Kart 8 Deluxe pour (Nintendo Switch) Nintendo Switch -  Walmart.ca">
            <a:extLst>
              <a:ext uri="{FF2B5EF4-FFF2-40B4-BE49-F238E27FC236}">
                <a16:creationId xmlns:a16="http://schemas.microsoft.com/office/drawing/2014/main" id="{231C1053-69B7-5AFC-A8A6-209C0CB63C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30590" y="2084270"/>
            <a:ext cx="4989841" cy="498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250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93D4-71ED-8443-4710-D2AAE4D6E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" y="-195592"/>
            <a:ext cx="10515600" cy="1325563"/>
          </a:xfrm>
        </p:spPr>
        <p:txBody>
          <a:bodyPr/>
          <a:lstStyle/>
          <a:p>
            <a:r>
              <a:rPr lang="en-US" dirty="0">
                <a:latin typeface="Boucherie Block"/>
              </a:rPr>
              <a:t>The goal of the game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5093A-C74D-B1C6-D4D6-3AF02E7ED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" y="833587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Boucherie Block"/>
              </a:rPr>
              <a:t>The goal of the game is to finish first in a three lap kart races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Final Lap | Mario Wiki | Fandom">
            <a:extLst>
              <a:ext uri="{FF2B5EF4-FFF2-40B4-BE49-F238E27FC236}">
                <a16:creationId xmlns:a16="http://schemas.microsoft.com/office/drawing/2014/main" id="{70D5C86B-23AC-99D9-3508-0D489C3026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41" y="1711446"/>
            <a:ext cx="4013979" cy="5318543"/>
          </a:xfrm>
          <a:prstGeom prst="rect">
            <a:avLst/>
          </a:prstGeom>
        </p:spPr>
      </p:pic>
      <p:pic>
        <p:nvPicPr>
          <p:cNvPr id="5" name="Picture 4" descr="Los Angeles Laps Tour Los Angeles Laps Sticker - Los Angeles Laps Tour Los  Angeles Laps Mario kart - Discover &amp; Share GIFs">
            <a:extLst>
              <a:ext uri="{FF2B5EF4-FFF2-40B4-BE49-F238E27FC236}">
                <a16:creationId xmlns:a16="http://schemas.microsoft.com/office/drawing/2014/main" id="{F022112C-3585-6BE7-29A4-74206023F7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2021" y="1969247"/>
            <a:ext cx="4400371" cy="434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022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Gaming </vt:lpstr>
      <vt:lpstr>Mario kart is in nintendo switch</vt:lpstr>
      <vt:lpstr>The goal of the game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49</cp:revision>
  <dcterms:created xsi:type="dcterms:W3CDTF">2024-10-09T14:11:08Z</dcterms:created>
  <dcterms:modified xsi:type="dcterms:W3CDTF">2024-10-09T14:20:11Z</dcterms:modified>
</cp:coreProperties>
</file>