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3ED843-118C-14F8-A035-2E735D8A4B40}" v="55" dt="2024-10-09T14:57:23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phénomène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Fait par </a:t>
            </a:r>
            <a:r>
              <a:rPr lang="fr-FR" dirty="0" err="1"/>
              <a:t>zack</a:t>
            </a:r>
            <a:r>
              <a:rPr lang="fr-FR" dirty="0"/>
              <a:t> </a:t>
            </a:r>
            <a:r>
              <a:rPr lang="fr-FR" dirty="0" err="1"/>
              <a:t>labbé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FC1EB-5B80-1D15-4E91-55E35D67B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Observation des étoiles filantes | Espace pour la vie">
            <a:extLst>
              <a:ext uri="{FF2B5EF4-FFF2-40B4-BE49-F238E27FC236}">
                <a16:creationId xmlns:a16="http://schemas.microsoft.com/office/drawing/2014/main" id="{6C74C9E0-1E96-53AA-69D0-2587D37F1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930" y="127046"/>
            <a:ext cx="9844896" cy="6598308"/>
          </a:xfrm>
        </p:spPr>
      </p:pic>
    </p:spTree>
    <p:extLst>
      <p:ext uri="{BB962C8B-B14F-4D97-AF65-F5344CB8AC3E}">
        <p14:creationId xmlns:p14="http://schemas.microsoft.com/office/powerpoint/2010/main" val="331420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57268-EC4D-7BC3-4293-BD1E3FAA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Des aurores boréales spectaculaires partout au Québec cette fin de semaine  | Espaces">
            <a:extLst>
              <a:ext uri="{FF2B5EF4-FFF2-40B4-BE49-F238E27FC236}">
                <a16:creationId xmlns:a16="http://schemas.microsoft.com/office/drawing/2014/main" id="{C6D8AD01-06AB-7EAD-ECA3-A2C3C6B9B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1600" y="3993194"/>
            <a:ext cx="28800" cy="16200"/>
          </a:xfrm>
        </p:spPr>
      </p:pic>
      <p:pic>
        <p:nvPicPr>
          <p:cNvPr id="5" name="Image 4" descr="Des aurores boréales spectaculaires partout au Québec cette fin de semaine  | Espaces">
            <a:extLst>
              <a:ext uri="{FF2B5EF4-FFF2-40B4-BE49-F238E27FC236}">
                <a16:creationId xmlns:a16="http://schemas.microsoft.com/office/drawing/2014/main" id="{BBE3B1D1-3C36-B640-F6FE-1F979EA6D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2" y="660448"/>
            <a:ext cx="11084988" cy="55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A5D6EF-D240-C48F-0621-466D0454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D6D77600-68F7-71B3-C12E-9191ABF74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14671"/>
            <a:ext cx="12191998" cy="7179816"/>
          </a:xfrm>
        </p:spPr>
      </p:pic>
    </p:spTree>
    <p:extLst>
      <p:ext uri="{BB962C8B-B14F-4D97-AF65-F5344CB8AC3E}">
        <p14:creationId xmlns:p14="http://schemas.microsoft.com/office/powerpoint/2010/main" val="93834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13787B-D37F-A238-4ABB-722C83091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ne image contenant texte, capture d’écran, diagramme, Police&#10;&#10;Description générée automatiquement">
            <a:extLst>
              <a:ext uri="{FF2B5EF4-FFF2-40B4-BE49-F238E27FC236}">
                <a16:creationId xmlns:a16="http://schemas.microsoft.com/office/drawing/2014/main" id="{A8F1AE7A-BB09-A4D1-E143-38889A6A5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8" y="1631"/>
            <a:ext cx="12177621" cy="6863514"/>
          </a:xfrm>
        </p:spPr>
      </p:pic>
    </p:spTree>
    <p:extLst>
      <p:ext uri="{BB962C8B-B14F-4D97-AF65-F5344CB8AC3E}">
        <p14:creationId xmlns:p14="http://schemas.microsoft.com/office/powerpoint/2010/main" val="280003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22795F-AEAB-F0D1-A6B9-B9DDB906B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 descr="Une image contenant texte, carte, diagramme, capture d’écran&#10;&#10;Description générée automatiquement">
            <a:extLst>
              <a:ext uri="{FF2B5EF4-FFF2-40B4-BE49-F238E27FC236}">
                <a16:creationId xmlns:a16="http://schemas.microsoft.com/office/drawing/2014/main" id="{E49DFD40-F11C-5129-52D0-1A37E3B6D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31"/>
            <a:ext cx="12206377" cy="6863515"/>
          </a:xfrm>
        </p:spPr>
      </p:pic>
    </p:spTree>
    <p:extLst>
      <p:ext uri="{BB962C8B-B14F-4D97-AF65-F5344CB8AC3E}">
        <p14:creationId xmlns:p14="http://schemas.microsoft.com/office/powerpoint/2010/main" val="1680315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phénomène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30</cp:revision>
  <dcterms:created xsi:type="dcterms:W3CDTF">2024-10-09T14:44:04Z</dcterms:created>
  <dcterms:modified xsi:type="dcterms:W3CDTF">2024-10-09T14:57:35Z</dcterms:modified>
</cp:coreProperties>
</file>