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8941B0-F4D5-4460-BCAD-F7E2B41A8257}" type="datetimeFigureOut">
              <a:rPr lang="fr-FR" smtClean="0"/>
              <a:t>08/11/2024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C6CCC6-2BE5-4E42-96A4-D1E8E81A3D8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Gaming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r-FR" dirty="0"/>
              <a:t>By  </a:t>
            </a:r>
            <a:r>
              <a:rPr lang="fr-FR" dirty="0" err="1"/>
              <a:t>zack</a:t>
            </a:r>
            <a:r>
              <a:rPr lang="fr-FR" dirty="0"/>
              <a:t> </a:t>
            </a:r>
            <a:r>
              <a:rPr lang="fr-FR" dirty="0" err="1"/>
              <a:t>labbé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19AEA6-ADA1-973D-A553-D074D6EBF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691223" cy="2116317"/>
          </a:xfrm>
        </p:spPr>
        <p:txBody>
          <a:bodyPr/>
          <a:lstStyle/>
          <a:p>
            <a:r>
              <a:rPr lang="fr-FR" dirty="0"/>
              <a:t>The angler, ps4-ps5, </a:t>
            </a:r>
            <a:r>
              <a:rPr lang="fr-FR" dirty="0" err="1"/>
              <a:t>xbox</a:t>
            </a:r>
            <a:r>
              <a:rPr lang="fr-FR" dirty="0"/>
              <a:t>, </a:t>
            </a:r>
            <a:r>
              <a:rPr lang="fr-FR"/>
              <a:t>open world fishing </a:t>
            </a:r>
            <a:r>
              <a:rPr lang="fr-FR" dirty="0" err="1"/>
              <a:t>game</a:t>
            </a:r>
            <a:endParaRPr lang="fr-FR" dirty="0"/>
          </a:p>
        </p:txBody>
      </p:sp>
      <p:pic>
        <p:nvPicPr>
          <p:cNvPr id="4" name="Espace réservé du contenu 3" descr="Call of the Wild: The Angler - IGN">
            <a:extLst>
              <a:ext uri="{FF2B5EF4-FFF2-40B4-BE49-F238E27FC236}">
                <a16:creationId xmlns:a16="http://schemas.microsoft.com/office/drawing/2014/main" id="{E965E50F-0DA7-A97D-2072-F13B805B5C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45350" y="2501361"/>
            <a:ext cx="4351338" cy="4351338"/>
          </a:xfrm>
        </p:spPr>
      </p:pic>
      <p:pic>
        <p:nvPicPr>
          <p:cNvPr id="5" name="Image 4" descr="News | The Angler | Call of the Wild">
            <a:extLst>
              <a:ext uri="{FF2B5EF4-FFF2-40B4-BE49-F238E27FC236}">
                <a16:creationId xmlns:a16="http://schemas.microsoft.com/office/drawing/2014/main" id="{45C1A070-14CB-6CDC-F361-FD22034A2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288" y="2499325"/>
            <a:ext cx="7631501" cy="4361011"/>
          </a:xfrm>
          <a:prstGeom prst="rect">
            <a:avLst/>
          </a:prstGeom>
        </p:spPr>
      </p:pic>
      <p:pic>
        <p:nvPicPr>
          <p:cNvPr id="6" name="Image 5" descr="News | The Angler | Call of the Wild">
            <a:extLst>
              <a:ext uri="{FF2B5EF4-FFF2-40B4-BE49-F238E27FC236}">
                <a16:creationId xmlns:a16="http://schemas.microsoft.com/office/drawing/2014/main" id="{23C540FA-9426-5E86-D723-89948AC2C9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7381" y="-16713"/>
            <a:ext cx="4540369" cy="252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04145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Gaming </vt:lpstr>
      <vt:lpstr>The angler, ps4-ps5, xbox, open world fishing game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26</cp:revision>
  <dcterms:created xsi:type="dcterms:W3CDTF">2024-10-09T14:12:10Z</dcterms:created>
  <dcterms:modified xsi:type="dcterms:W3CDTF">2024-11-08T15:54:54Z</dcterms:modified>
</cp:coreProperties>
</file>