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4B384-9904-53ED-7967-47FA76E2A861}" v="77" dt="2024-10-09T14:19:32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Gaming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By Pier-Alexandre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B6A525-B8FC-A8A0-C5E8-2F21C6DB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fr-FR" dirty="0" err="1"/>
              <a:t>Ghost</a:t>
            </a:r>
            <a:r>
              <a:rPr lang="fr-FR" dirty="0"/>
              <a:t> of </a:t>
            </a:r>
            <a:r>
              <a:rPr lang="fr-FR" dirty="0" err="1"/>
              <a:t>Stushima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2FBAC7-006C-AD1E-A893-6C61B968B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/>
              <a:t>PS5</a:t>
            </a:r>
          </a:p>
          <a:p>
            <a:r>
              <a:rPr lang="fr-FR" sz="2000" dirty="0"/>
              <a:t>The goal of the </a:t>
            </a:r>
            <a:r>
              <a:rPr lang="fr-FR" sz="2000" dirty="0" err="1"/>
              <a:t>game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to </a:t>
            </a:r>
            <a:r>
              <a:rPr lang="fr-FR" sz="2000" dirty="0" err="1"/>
              <a:t>save</a:t>
            </a:r>
            <a:r>
              <a:rPr lang="fr-FR" sz="2000" dirty="0"/>
              <a:t>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uncle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the mongol </a:t>
            </a:r>
            <a:r>
              <a:rPr lang="fr-FR" sz="2000" dirty="0" err="1"/>
              <a:t>king</a:t>
            </a:r>
          </a:p>
          <a:p>
            <a:endParaRPr lang="fr-FR" sz="2000"/>
          </a:p>
        </p:txBody>
      </p:sp>
      <p:pic>
        <p:nvPicPr>
          <p:cNvPr id="4" name="Image 3" descr="Une image contenant plein air, ciel, herbe, habits&#10;&#10;Description générée automatiquement">
            <a:extLst>
              <a:ext uri="{FF2B5EF4-FFF2-40B4-BE49-F238E27FC236}">
                <a16:creationId xmlns:a16="http://schemas.microsoft.com/office/drawing/2014/main" id="{425D30C3-9444-FAED-6A5F-955C33D8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3" r="37541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Image 4" descr="Une image contenant Jeu PC, Jeu d’action-aventure, Compositing numérique, capture d’écran&#10;&#10;Description générée automatiquement">
            <a:extLst>
              <a:ext uri="{FF2B5EF4-FFF2-40B4-BE49-F238E27FC236}">
                <a16:creationId xmlns:a16="http://schemas.microsoft.com/office/drawing/2014/main" id="{387B75DD-01B8-CAC4-9DD8-B19FECC2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67" r="50752" b="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Image 5" descr="Une image contenant ciel, plein air, nuage, nature&#10;&#10;Description générée automatiquement">
            <a:extLst>
              <a:ext uri="{FF2B5EF4-FFF2-40B4-BE49-F238E27FC236}">
                <a16:creationId xmlns:a16="http://schemas.microsoft.com/office/drawing/2014/main" id="{64802666-8DA3-F879-6738-DB549EF274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96" r="19765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5284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Gaming</vt:lpstr>
      <vt:lpstr>Ghost of Stushima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2024-10-09T14:12:55Z</dcterms:created>
  <dcterms:modified xsi:type="dcterms:W3CDTF">2024-10-09T14:20:26Z</dcterms:modified>
</cp:coreProperties>
</file>