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</p:sldIdLst>
  <p:sldSz cx="12192000" cy="6858000"/>
  <p:notesSz cx="6858000" cy="9144000"/>
  <p:defaultTextStyle>
    <a:defPPr>
      <a:defRPr altLang="fr-FR"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autoAdjust="0" sz="18959"/>
    <p:restoredTop sz="94660"/>
  </p:normalViewPr>
  <p:slideViewPr>
    <p:cSldViewPr snapToGrid="0">
      <p:cViewPr varScale="1">
        <p:scale>
          <a:sx d="100" n="61"/>
          <a:sy d="100" n="61"/>
        </p:scale>
        <p:origin x="84" y="35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 standalone="yes"?><Relationships xmlns="http://schemas.openxmlformats.org/package/2006/relationships"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numCol="1"/>
          <a:lstStyle>
            <a:lvl1pPr algn="ctr">
              <a:defRPr sz="60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 type="subTitle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fr-FR"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orient="vert" type="title"/>
          </p:nvPr>
        </p:nvSpPr>
        <p:spPr>
          <a:xfrm>
            <a:off x="8724900" y="365125"/>
            <a:ext cx="2628900" cy="5811838"/>
          </a:xfrm>
        </p:spPr>
        <p:txBody>
          <a:bodyPr numCol="1" vert="eaVert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idx="1" orient="vert" type="body"/>
          </p:nvPr>
        </p:nvSpPr>
        <p:spPr>
          <a:xfrm>
            <a:off x="838200" y="365125"/>
            <a:ext cx="7734300" cy="5811838"/>
          </a:xfrm>
        </p:spPr>
        <p:txBody>
          <a:bodyPr numCol="1" vert="eaVert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 numCol="1"/>
          <a:lstStyle>
            <a:lvl1pPr>
              <a:defRPr sz="60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 type="body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indent="0" marL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sz="half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2" sz="half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 type="body"/>
          </p:nvPr>
        </p:nvSpPr>
        <p:spPr>
          <a:xfrm>
            <a:off x="839788" y="1681163"/>
            <a:ext cx="5157787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2" sz="half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idx="3" sz="quarter" type="body"/>
          </p:nvPr>
        </p:nvSpPr>
        <p:spPr>
          <a:xfrm>
            <a:off x="6172200" y="1681163"/>
            <a:ext cx="5183188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4" sz="quarter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idx="1" type="pic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fr-FR" lang="fr-FR"/>
          </a:p>
        </p:txBody>
      </p:sp>
      <p:sp>
        <p:nvSpPr>
          <p:cNvPr id="4" name="Espace réservé du texte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fr-FR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altLang="fr-FR"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altLang="fr-FR"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altLang="fr-FR" lang="fr-FR"/>
              <a:t>Modifiez les styles du texte du masque</a:t>
            </a:r>
          </a:p>
          <a:p>
            <a:pPr lvl="1"/>
            <a:r>
              <a:rPr altLang="fr-FR" lang="fr-FR"/>
              <a:t>Deuxième niveau</a:t>
            </a:r>
          </a:p>
          <a:p>
            <a:pPr lvl="2"/>
            <a:r>
              <a:rPr altLang="fr-FR" lang="fr-FR"/>
              <a:t>Troisième niveau</a:t>
            </a:r>
          </a:p>
          <a:p>
            <a:pPr lvl="3"/>
            <a:r>
              <a:rPr altLang="fr-FR" lang="fr-FR"/>
              <a:t>Quatrième niveau</a:t>
            </a:r>
          </a:p>
          <a:p>
            <a:pPr lvl="4"/>
            <a:r>
              <a:rPr altLang="fr-FR"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altLang="fr-FR" lang="fr-FR" smtClean="0"/>
              <a:t>09/10/2024</a:t>
            </a:fld>
            <a:endParaRPr altLang="fr-FR"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altLang="fr-FR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altLang="fr-FR" lang="fr-FR" smtClean="0"/>
              <a:t>‹N°›</a:t>
            </a:fld>
            <a:endParaRPr altLang="fr-FR"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altLang="fr-FR" lang="fr-FR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altLang="fr-FR" dirty="0" lang="fr-FR"/>
              <a:t>Gaming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 type="subTitle"/>
          </p:nvPr>
        </p:nvSpPr>
        <p:spPr/>
        <p:txBody>
          <a:bodyPr anchor="t" bIns="45720" lIns="91440" numCol="1" rIns="91440" rtlCol="0" tIns="45720" vert="horz">
            <a:normAutofit/>
          </a:bodyPr>
          <a:lstStyle/>
          <a:p>
            <a:r>
              <a:rPr altLang="fr-FR" dirty="0" lang="fr-FR"/>
              <a:t>By Jacob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dirty="0"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4AC6D0E-422E-3CAE-E0E1-BE1EAEB2C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 numCol="1">
            <a:normAutofit/>
          </a:bodyPr>
          <a:lstStyle/>
          <a:p>
            <a:r>
              <a:rPr altLang="fr-FR" lang="fr-FR" sz="5600"/>
              <a:t>Brawl star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pic>
        <p:nvPicPr>
          <p:cNvPr descr="Brawl Stars | Spotify" id="7" name="Image 6">
            <a:extLst>
              <a:ext uri="{FF2B5EF4-FFF2-40B4-BE49-F238E27FC236}">
                <a16:creationId xmlns:a16="http://schemas.microsoft.com/office/drawing/2014/main" id="{9E8A20D6-355F-3CCA-DA36-53EEF1A46D4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" r="1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b="b" l="l" r="r" t="t"/>
            <a:pathLst>
              <a:path h="1838528" w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16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fmla="*/ 159874 w 171515" name="connsiteX0"/>
              <a:gd fmla="*/ 74116 h 171515" name="connsiteY0"/>
              <a:gd fmla="*/ 97399 w 171515" name="connsiteX1"/>
              <a:gd fmla="*/ 74116 h 171515" name="connsiteY1"/>
              <a:gd fmla="*/ 97399 w 171515" name="connsiteX2"/>
              <a:gd fmla="*/ 11641 h 171515" name="connsiteY2"/>
              <a:gd fmla="*/ 85758 w 171515" name="connsiteX3"/>
              <a:gd fmla="*/ 0 h 171515" name="connsiteY3"/>
              <a:gd fmla="*/ 74116 w 171515" name="connsiteX4"/>
              <a:gd fmla="*/ 11641 h 171515" name="connsiteY4"/>
              <a:gd fmla="*/ 74116 w 171515" name="connsiteX5"/>
              <a:gd fmla="*/ 74116 h 171515" name="connsiteY5"/>
              <a:gd fmla="*/ 11641 w 171515" name="connsiteX6"/>
              <a:gd fmla="*/ 74116 h 171515" name="connsiteY6"/>
              <a:gd fmla="*/ 0 w 171515" name="connsiteX7"/>
              <a:gd fmla="*/ 85758 h 171515" name="connsiteY7"/>
              <a:gd fmla="*/ 11641 w 171515" name="connsiteX8"/>
              <a:gd fmla="*/ 97399 h 171515" name="connsiteY8"/>
              <a:gd fmla="*/ 74116 w 171515" name="connsiteX9"/>
              <a:gd fmla="*/ 97399 h 171515" name="connsiteY9"/>
              <a:gd fmla="*/ 74116 w 171515" name="connsiteX10"/>
              <a:gd fmla="*/ 159874 h 171515" name="connsiteY10"/>
              <a:gd fmla="*/ 85758 w 171515" name="connsiteX11"/>
              <a:gd fmla="*/ 171515 h 171515" name="connsiteY11"/>
              <a:gd fmla="*/ 97399 w 171515" name="connsiteX12"/>
              <a:gd fmla="*/ 159874 h 171515" name="connsiteY12"/>
              <a:gd fmla="*/ 97399 w 171515" name="connsiteX13"/>
              <a:gd fmla="*/ 97399 h 171515" name="connsiteY13"/>
              <a:gd fmla="*/ 159874 w 171515" name="connsiteX14"/>
              <a:gd fmla="*/ 97399 h 171515" name="connsiteY14"/>
              <a:gd fmla="*/ 171515 w 171515" name="connsiteX15"/>
              <a:gd fmla="*/ 85758 h 171515" name="connsiteY15"/>
              <a:gd fmla="*/ 159874 w 171515" name="connsiteX16"/>
              <a:gd fmla="*/ 74116 h 171515" name="connsiteY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b="b" l="l" r="r" t="t"/>
            <a:pathLst>
              <a:path h="171515" w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cap="flat" w="776">
            <a:noFill/>
            <a:prstDash val="solid"/>
            <a:miter/>
          </a:ln>
        </p:spPr>
        <p:txBody>
          <a:bodyPr anchor="ctr" numCol="1" rtlCol="0"/>
          <a:lstStyle/>
          <a:p>
            <a:endParaRPr lang="en-US"/>
          </a:p>
        </p:txBody>
      </p:sp>
      <p:sp>
        <p:nvSpPr>
          <p:cNvPr id="18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fmla="*/ 78773 w 157545" name="connsiteX0"/>
              <a:gd fmla="*/ 23283 h 157545" name="connsiteY0"/>
              <a:gd fmla="*/ 134262 w 157545" name="connsiteX1"/>
              <a:gd fmla="*/ 78773 h 157545" name="connsiteY1"/>
              <a:gd fmla="*/ 78773 w 157545" name="connsiteX2"/>
              <a:gd fmla="*/ 134262 h 157545" name="connsiteY2"/>
              <a:gd fmla="*/ 23283 w 157545" name="connsiteX3"/>
              <a:gd fmla="*/ 78773 h 157545" name="connsiteY3"/>
              <a:gd fmla="*/ 78773 w 157545" name="connsiteX4"/>
              <a:gd fmla="*/ 23283 h 157545" name="connsiteY4"/>
              <a:gd fmla="*/ 78773 w 157545" name="connsiteX5"/>
              <a:gd fmla="*/ 0 h 157545" name="connsiteY5"/>
              <a:gd fmla="*/ 0 w 157545" name="connsiteX6"/>
              <a:gd fmla="*/ 78773 h 157545" name="connsiteY6"/>
              <a:gd fmla="*/ 78773 w 157545" name="connsiteX7"/>
              <a:gd fmla="*/ 157545 h 157545" name="connsiteY7"/>
              <a:gd fmla="*/ 157545 w 157545" name="connsiteX8"/>
              <a:gd fmla="*/ 78773 h 157545" name="connsiteY8"/>
              <a:gd fmla="*/ 78773 w 157545" name="connsiteX9"/>
              <a:gd fmla="*/ 0 h 157545" name="connsiteY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57545" w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cap="flat" w="751">
            <a:noFill/>
            <a:prstDash val="solid"/>
            <a:miter/>
          </a:ln>
        </p:spPr>
        <p:txBody>
          <a:bodyPr anchor="ctr" numCol="1" rtlCol="0"/>
          <a:lstStyle/>
          <a:p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379F7F-20BA-82BE-425D-1D12D4195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anchor="t" numCol="1">
            <a:normAutofit/>
          </a:bodyPr>
          <a:lstStyle/>
          <a:p>
            <a:r>
              <a:rPr sz="2000">
                <a:solidFill>
                  <a:schemeClr val="tx1">
                    <a:shade val="80000"/>
                  </a:schemeClr>
                </a:solidFill>
              </a:rPr>
              <a:t>its a mobil game.</a:t>
            </a:r>
            <a:endParaRPr altLang="fr-FR" lang="fr-FR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0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fmla="*/ 112426 w 112426" name="connsiteX0"/>
              <a:gd fmla="*/ 56213 h 112426" name="connsiteY0"/>
              <a:gd fmla="*/ 56213 w 112426" name="connsiteX1"/>
              <a:gd fmla="*/ 112426 h 112426" name="connsiteY1"/>
              <a:gd fmla="*/ 0 w 112426" name="connsiteX2"/>
              <a:gd fmla="*/ 56213 h 112426" name="connsiteY2"/>
              <a:gd fmla="*/ 56213 w 112426" name="connsiteX3"/>
              <a:gd fmla="*/ 0 h 112426" name="connsiteY3"/>
              <a:gd fmla="*/ 112426 w 112426" name="connsiteX4"/>
              <a:gd fmla="*/ 56213 h 112426" name="connsiteY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12426" w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cap="flat" w="516">
            <a:noFill/>
            <a:prstDash val="solid"/>
            <a:miter/>
          </a:ln>
        </p:spPr>
        <p:txBody>
          <a:bodyPr anchor="ctr" numCol="1" rtlCol="0"/>
          <a:lstStyle/>
          <a:p>
            <a:endParaRPr lang="en-US"/>
          </a:p>
        </p:txBody>
      </p:sp>
      <p:cxnSp>
        <p:nvCxnSpPr>
          <p:cNvPr id="22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cap="sq" w="25400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92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DCE5B9B-8A66-4773-6DF8-93ADBD5E5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938076"/>
          </a:xfrm>
        </p:spPr>
        <p:txBody>
          <a:bodyPr numCol="1">
            <a:normAutofit/>
          </a:bodyPr>
          <a:lstStyle/>
          <a:p>
            <a:endParaRPr altLang="fr-FR" lang="fr-FR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158D4CD-85B7-E985-7F5D-75FC8B1E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82589"/>
            <a:ext cx="3816096" cy="3694373"/>
          </a:xfrm>
        </p:spPr>
        <p:txBody>
          <a:bodyPr anchor="t" bIns="45720" lIns="91440" numCol="1" rIns="91440" rtlCol="0" tIns="45720" vert="horz">
            <a:normAutofit/>
          </a:bodyPr>
          <a:lstStyle/>
          <a:p>
            <a:r>
              <a:rPr dirty="0" lang="en-US" sz="2000"/>
              <a:t>It’s a online game you can play with your friends.</a:t>
            </a:r>
          </a:p>
          <a:p>
            <a:r>
              <a:rPr dirty="0" lang="en-US" sz="2000"/>
              <a:t>In this game you have different </a:t>
            </a:r>
          </a:p>
          <a:p>
            <a:r>
              <a:rPr dirty="0" lang="en-US" sz="2000"/>
              <a:t>Mod and brawler rarity. Its combat.</a:t>
            </a:r>
          </a:p>
        </p:txBody>
      </p:sp>
      <p:pic>
        <p:nvPicPr>
          <p:cNvPr descr="How much I like to play every brawler(in order) : r/Brawlstars" id="5" name="Image 4">
            <a:extLst>
              <a:ext uri="{FF2B5EF4-FFF2-40B4-BE49-F238E27FC236}">
                <a16:creationId xmlns:a16="http://schemas.microsoft.com/office/drawing/2014/main" id="{4F054935-D908-778B-4A2C-1CBAFEAFFA1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4839" r="1" t="11302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b="b" l="l" r="r" t="t"/>
            <a:pathLst>
              <a:path h="3694372" w="7287684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descr="Brawl Stars - Apps on Google Play" id="4" name="Espace réservé du contenu 3">
            <a:extLst>
              <a:ext uri="{FF2B5EF4-FFF2-40B4-BE49-F238E27FC236}">
                <a16:creationId xmlns:a16="http://schemas.microsoft.com/office/drawing/2014/main" id="{8A81382D-7276-F365-1DCA-438CD5D4479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6657" r="-1" t="10578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b="b" l="l" r="r" t="t"/>
            <a:pathLst>
              <a:path h="3055043" w="7472381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172212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lastClr="000000" val="windowText"/>
      </a:dk1>
      <a:lt1>
        <a:sysClr lastClr="FFFFFF" val="window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panose="020F0302020204030204" typeface="Aptos Display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B0004020202020204" typeface="Apto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  <a:ln algn="ctr" cap="flat" cmpd="sng" w="2540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id="{2E142A2C-CD16-42D6-873A-C26D2A0506FA}" name="Office Theme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Words>0</Words>
  <Paragraphs>0</Paragraphs>
  <Slides>3</Slides>
  <Notes>0</Notes>
  <TotalTime>0</TotalTime>
  <HiddenSlides>0</HiddenSlides>
  <MMClips>0</MMClips>
  <ScaleCrop>false</ScaleCrop>
  <HeadingPairs>
    <vt:vector baseType="variant" size="4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baseType="lpstr" size="4">
      <vt:lpstr>Thème Office</vt:lpstr>
      <vt:lpstr>Gaming</vt:lpstr>
      <vt:lpstr>Brawl star</vt:lpstr>
      <vt:lpstr>Présentation PowerPoint</vt:lpstr>
    </vt:vector>
  </TitlesOfParts>
  <LinksUpToDate>false</LinksUpToDate>
  <SharedDoc>false</SharedDoc>
  <HyperlinksChanged>false</HyperlinksChanged>
  <Application>Microsoft Office PowerPoint</Application>
  <AppVersion>16.0000</AppVersion>
  <PresentationFormat>Grand écran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2024-10-09T14:11:49Z</dcterms:created>
  <dc:creator/>
  <cp:lastModifiedBy/>
  <dcterms:modified xsi:type="dcterms:W3CDTF">2024-10-09T14:22:07Z</dcterms:modified>
  <cp:revision>39</cp:revision>
  <dc:title/>
</cp:coreProperties>
</file>