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tableStyles+xml" PartName="/ppt/tableStyle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package.core-properties+xml" PartName="/docProps/core.xml"/>
</Types>
</file>

<file path=_rels/.rels><?xml version="1.0" encoding="UTF-8" standalone="yes"?><Relationships xmlns="http://schemas.openxmlformats.org/package/2006/relationships"><Relationship Id="rId4" Target="ppt/presentation.xml" Type="http://schemas.openxmlformats.org/officeDocument/2006/relationships/officeDocument"/><Relationship Id="rId3" Target="docProps/core.xml" Type="http://schemas.openxmlformats.org/package/2006/relationships/metadata/core-properties"/><Relationship Id="rId2" Target="docProps/app.xml" Type="http://schemas.openxmlformats.org/officeDocument/2006/relationships/extended-properties"/><Relationship Id="rId1" Target="docProps/thumbnail.jpeg" Type="http://schemas.openxmlformats.org/package/2006/relationships/metadata/thumbnai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5"/>
  </p:sldMasterIdLst>
  <p:sldIdLst>
    <p:sldId id="256" r:id="rId6"/>
    <p:sldId id="257" r:id="rId7"/>
    <p:sldId id="258" r:id="rId8"/>
  </p:sldIdLst>
  <p:sldSz cx="12192000" cy="6858000"/>
  <p:notesSz cx="6858000" cy="9144000"/>
  <p:defaultTextStyle>
    <a:defPPr>
      <a:defRPr altLang="fr-FR"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autoAdjust="0" sz="18959"/>
    <p:restoredTop sz="94660"/>
  </p:normalViewPr>
  <p:slideViewPr>
    <p:cSldViewPr snapToGrid="0">
      <p:cViewPr varScale="1">
        <p:scale>
          <a:sx d="100" n="61"/>
          <a:sy d="100" n="61"/>
        </p:scale>
        <p:origin x="84" y="35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 standalone="yes"?><Relationships xmlns="http://schemas.openxmlformats.org/package/2006/relationships"><Relationship Id="rId8" Target="slides/slide3.xml" Type="http://schemas.openxmlformats.org/officeDocument/2006/relationships/slide"/><Relationship Id="rId7" Target="slides/slide2.xml" Type="http://schemas.openxmlformats.org/officeDocument/2006/relationships/slide"/><Relationship Id="rId6" Target="slides/slide1.xml" Type="http://schemas.openxmlformats.org/officeDocument/2006/relationships/slide"/><Relationship Id="rId5" Target="slideMasters/slideMaster1.xml" Type="http://schemas.openxmlformats.org/officeDocument/2006/relationships/slideMaster"/><Relationship Id="rId4" Target="tableStyles.xml" Type="http://schemas.openxmlformats.org/officeDocument/2006/relationships/tableStyles"/><Relationship Id="rId3" Target="presProps.xml" Type="http://schemas.openxmlformats.org/officeDocument/2006/relationships/presProps"/><Relationship Id="rId2" Target="viewProps.xml" Type="http://schemas.openxmlformats.org/officeDocument/2006/relationships/viewProps"/><Relationship Id="rId1" Target="theme/theme1.xml" Type="http://schemas.openxmlformats.org/officeDocument/2006/relationships/theme"/></Relationships>
</file>

<file path=ppt/slideLayouts/_rels/slideLayout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 numCol="1"/>
          <a:lstStyle>
            <a:lvl1pPr algn="ctr">
              <a:defRPr sz="6000"/>
            </a:lvl1pPr>
          </a:lstStyle>
          <a:p>
            <a:r>
              <a:rPr altLang="fr-FR"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idx="1" type="subTitle"/>
          </p:nvPr>
        </p:nvSpPr>
        <p:spPr>
          <a:xfrm>
            <a:off x="1524000" y="3602038"/>
            <a:ext cx="9144000" cy="1655762"/>
          </a:xfrm>
        </p:spPr>
        <p:txBody>
          <a:bodyPr numCol="1"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fr-FR"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638941B0-F4D5-4460-BCAD-F7E2B41A8257}" type="datetimeFigureOut">
              <a:rPr altLang="fr-FR" lang="fr-FR" smtClean="0"/>
              <a:t>09/10/2024</a:t>
            </a:fld>
            <a:endParaRPr altLang="fr-FR"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fr-FR"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27C6CCC6-2BE5-4E42-96A4-D1E8E81A3D8E}" type="slidenum">
              <a:rPr altLang="fr-FR" lang="fr-FR" smtClean="0"/>
              <a:t>‹N°›</a:t>
            </a:fld>
            <a:endParaRPr altLang="fr-FR"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fr-FR"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idx="1" orient="vert" type="body"/>
          </p:nvPr>
        </p:nvSpPr>
        <p:spPr/>
        <p:txBody>
          <a:bodyPr numCol="1" vert="eaVert"/>
          <a:lstStyle/>
          <a:p>
            <a:pPr lvl="0"/>
            <a:r>
              <a:rPr altLang="fr-FR" lang="fr-FR"/>
              <a:t>Modifiez les styles du texte du masque</a:t>
            </a:r>
          </a:p>
          <a:p>
            <a:pPr lvl="1"/>
            <a:r>
              <a:rPr altLang="fr-FR" lang="fr-FR"/>
              <a:t>Deuxième niveau</a:t>
            </a:r>
          </a:p>
          <a:p>
            <a:pPr lvl="2"/>
            <a:r>
              <a:rPr altLang="fr-FR" lang="fr-FR"/>
              <a:t>Troisième niveau</a:t>
            </a:r>
          </a:p>
          <a:p>
            <a:pPr lvl="3"/>
            <a:r>
              <a:rPr altLang="fr-FR" lang="fr-FR"/>
              <a:t>Quatrième niveau</a:t>
            </a:r>
          </a:p>
          <a:p>
            <a:pPr lvl="4"/>
            <a:r>
              <a:rPr altLang="fr-FR"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638941B0-F4D5-4460-BCAD-F7E2B41A8257}" type="datetimeFigureOut">
              <a:rPr altLang="fr-FR" lang="fr-FR" smtClean="0"/>
              <a:t>09/10/2024</a:t>
            </a:fld>
            <a:endParaRPr altLang="fr-FR"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fr-FR"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27C6CCC6-2BE5-4E42-96A4-D1E8E81A3D8E}" type="slidenum">
              <a:rPr altLang="fr-FR" lang="fr-FR" smtClean="0"/>
              <a:t>‹N°›</a:t>
            </a:fld>
            <a:endParaRPr altLang="fr-FR"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orient="vert" type="title"/>
          </p:nvPr>
        </p:nvSpPr>
        <p:spPr>
          <a:xfrm>
            <a:off x="8724900" y="365125"/>
            <a:ext cx="2628900" cy="5811838"/>
          </a:xfrm>
        </p:spPr>
        <p:txBody>
          <a:bodyPr numCol="1" vert="eaVert"/>
          <a:lstStyle/>
          <a:p>
            <a:r>
              <a:rPr altLang="fr-FR"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idx="1" orient="vert" type="body"/>
          </p:nvPr>
        </p:nvSpPr>
        <p:spPr>
          <a:xfrm>
            <a:off x="838200" y="365125"/>
            <a:ext cx="7734300" cy="5811838"/>
          </a:xfrm>
        </p:spPr>
        <p:txBody>
          <a:bodyPr numCol="1" vert="eaVert"/>
          <a:lstStyle/>
          <a:p>
            <a:pPr lvl="0"/>
            <a:r>
              <a:rPr altLang="fr-FR" lang="fr-FR"/>
              <a:t>Modifiez les styles du texte du masque</a:t>
            </a:r>
          </a:p>
          <a:p>
            <a:pPr lvl="1"/>
            <a:r>
              <a:rPr altLang="fr-FR" lang="fr-FR"/>
              <a:t>Deuxième niveau</a:t>
            </a:r>
          </a:p>
          <a:p>
            <a:pPr lvl="2"/>
            <a:r>
              <a:rPr altLang="fr-FR" lang="fr-FR"/>
              <a:t>Troisième niveau</a:t>
            </a:r>
          </a:p>
          <a:p>
            <a:pPr lvl="3"/>
            <a:r>
              <a:rPr altLang="fr-FR" lang="fr-FR"/>
              <a:t>Quatrième niveau</a:t>
            </a:r>
          </a:p>
          <a:p>
            <a:pPr lvl="4"/>
            <a:r>
              <a:rPr altLang="fr-FR"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638941B0-F4D5-4460-BCAD-F7E2B41A8257}" type="datetimeFigureOut">
              <a:rPr altLang="fr-FR" lang="fr-FR" smtClean="0"/>
              <a:t>09/10/2024</a:t>
            </a:fld>
            <a:endParaRPr altLang="fr-FR"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fr-FR"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27C6CCC6-2BE5-4E42-96A4-D1E8E81A3D8E}" type="slidenum">
              <a:rPr altLang="fr-FR" lang="fr-FR" smtClean="0"/>
              <a:t>‹N°›</a:t>
            </a:fld>
            <a:endParaRPr altLang="fr-FR"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fr-FR"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altLang="fr-FR" lang="fr-FR"/>
              <a:t>Modifiez les styles du texte du masque</a:t>
            </a:r>
          </a:p>
          <a:p>
            <a:pPr lvl="1"/>
            <a:r>
              <a:rPr altLang="fr-FR" lang="fr-FR"/>
              <a:t>Deuxième niveau</a:t>
            </a:r>
          </a:p>
          <a:p>
            <a:pPr lvl="2"/>
            <a:r>
              <a:rPr altLang="fr-FR" lang="fr-FR"/>
              <a:t>Troisième niveau</a:t>
            </a:r>
          </a:p>
          <a:p>
            <a:pPr lvl="3"/>
            <a:r>
              <a:rPr altLang="fr-FR" lang="fr-FR"/>
              <a:t>Quatrième niveau</a:t>
            </a:r>
          </a:p>
          <a:p>
            <a:pPr lvl="4"/>
            <a:r>
              <a:rPr altLang="fr-FR"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638941B0-F4D5-4460-BCAD-F7E2B41A8257}" type="datetimeFigureOut">
              <a:rPr altLang="fr-FR" lang="fr-FR" smtClean="0"/>
              <a:t>09/10/2024</a:t>
            </a:fld>
            <a:endParaRPr altLang="fr-FR"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fr-FR"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27C6CCC6-2BE5-4E42-96A4-D1E8E81A3D8E}" type="slidenum">
              <a:rPr altLang="fr-FR" lang="fr-FR" smtClean="0"/>
              <a:t>‹N°›</a:t>
            </a:fld>
            <a:endParaRPr altLang="fr-FR"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 numCol="1"/>
          <a:lstStyle>
            <a:lvl1pPr>
              <a:defRPr sz="6000"/>
            </a:lvl1pPr>
          </a:lstStyle>
          <a:p>
            <a:r>
              <a:rPr altLang="fr-FR"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idx="1" type="body"/>
          </p:nvPr>
        </p:nvSpPr>
        <p:spPr>
          <a:xfrm>
            <a:off x="831850" y="4589463"/>
            <a:ext cx="10515600" cy="1500187"/>
          </a:xfrm>
        </p:spPr>
        <p:txBody>
          <a:bodyPr numCol="1"/>
          <a:lstStyle>
            <a:lvl1pPr indent="0" marL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altLang="fr-FR"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638941B0-F4D5-4460-BCAD-F7E2B41A8257}" type="datetimeFigureOut">
              <a:rPr altLang="fr-FR" lang="fr-FR" smtClean="0"/>
              <a:t>09/10/2024</a:t>
            </a:fld>
            <a:endParaRPr altLang="fr-FR"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fr-FR"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27C6CCC6-2BE5-4E42-96A4-D1E8E81A3D8E}" type="slidenum">
              <a:rPr altLang="fr-FR" lang="fr-FR" smtClean="0"/>
              <a:t>‹N°›</a:t>
            </a:fld>
            <a:endParaRPr altLang="fr-FR"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fr-FR"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sz="half"/>
          </p:nvPr>
        </p:nvSpPr>
        <p:spPr>
          <a:xfrm>
            <a:off x="838200" y="1825625"/>
            <a:ext cx="5181600" cy="4351338"/>
          </a:xfrm>
        </p:spPr>
        <p:txBody>
          <a:bodyPr numCol="1"/>
          <a:lstStyle/>
          <a:p>
            <a:pPr lvl="0"/>
            <a:r>
              <a:rPr altLang="fr-FR" lang="fr-FR"/>
              <a:t>Modifiez les styles du texte du masque</a:t>
            </a:r>
          </a:p>
          <a:p>
            <a:pPr lvl="1"/>
            <a:r>
              <a:rPr altLang="fr-FR" lang="fr-FR"/>
              <a:t>Deuxième niveau</a:t>
            </a:r>
          </a:p>
          <a:p>
            <a:pPr lvl="2"/>
            <a:r>
              <a:rPr altLang="fr-FR" lang="fr-FR"/>
              <a:t>Troisième niveau</a:t>
            </a:r>
          </a:p>
          <a:p>
            <a:pPr lvl="3"/>
            <a:r>
              <a:rPr altLang="fr-FR" lang="fr-FR"/>
              <a:t>Quatrième niveau</a:t>
            </a:r>
          </a:p>
          <a:p>
            <a:pPr lvl="4"/>
            <a:r>
              <a:rPr altLang="fr-FR"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2" sz="half"/>
          </p:nvPr>
        </p:nvSpPr>
        <p:spPr>
          <a:xfrm>
            <a:off x="6172200" y="1825625"/>
            <a:ext cx="5181600" cy="4351338"/>
          </a:xfrm>
        </p:spPr>
        <p:txBody>
          <a:bodyPr numCol="1"/>
          <a:lstStyle/>
          <a:p>
            <a:pPr lvl="0"/>
            <a:r>
              <a:rPr altLang="fr-FR" lang="fr-FR"/>
              <a:t>Modifiez les styles du texte du masque</a:t>
            </a:r>
          </a:p>
          <a:p>
            <a:pPr lvl="1"/>
            <a:r>
              <a:rPr altLang="fr-FR" lang="fr-FR"/>
              <a:t>Deuxième niveau</a:t>
            </a:r>
          </a:p>
          <a:p>
            <a:pPr lvl="2"/>
            <a:r>
              <a:rPr altLang="fr-FR" lang="fr-FR"/>
              <a:t>Troisième niveau</a:t>
            </a:r>
          </a:p>
          <a:p>
            <a:pPr lvl="3"/>
            <a:r>
              <a:rPr altLang="fr-FR" lang="fr-FR"/>
              <a:t>Quatrième niveau</a:t>
            </a:r>
          </a:p>
          <a:p>
            <a:pPr lvl="4"/>
            <a:r>
              <a:rPr altLang="fr-FR"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638941B0-F4D5-4460-BCAD-F7E2B41A8257}" type="datetimeFigureOut">
              <a:rPr altLang="fr-FR" lang="fr-FR" smtClean="0"/>
              <a:t>09/10/2024</a:t>
            </a:fld>
            <a:endParaRPr altLang="fr-FR"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fr-FR"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27C6CCC6-2BE5-4E42-96A4-D1E8E81A3D8E}" type="slidenum">
              <a:rPr altLang="fr-FR" lang="fr-FR" smtClean="0"/>
              <a:t>‹N°›</a:t>
            </a:fld>
            <a:endParaRPr altLang="fr-FR"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numCol="1"/>
          <a:lstStyle/>
          <a:p>
            <a:r>
              <a:rPr altLang="fr-FR"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idx="1" type="body"/>
          </p:nvPr>
        </p:nvSpPr>
        <p:spPr>
          <a:xfrm>
            <a:off x="839788" y="1681163"/>
            <a:ext cx="5157787" cy="82391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fr-FR"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2" sz="half"/>
          </p:nvPr>
        </p:nvSpPr>
        <p:spPr>
          <a:xfrm>
            <a:off x="839788" y="2505075"/>
            <a:ext cx="5157787" cy="3684588"/>
          </a:xfrm>
        </p:spPr>
        <p:txBody>
          <a:bodyPr numCol="1"/>
          <a:lstStyle/>
          <a:p>
            <a:pPr lvl="0"/>
            <a:r>
              <a:rPr altLang="fr-FR" lang="fr-FR"/>
              <a:t>Modifiez les styles du texte du masque</a:t>
            </a:r>
          </a:p>
          <a:p>
            <a:pPr lvl="1"/>
            <a:r>
              <a:rPr altLang="fr-FR" lang="fr-FR"/>
              <a:t>Deuxième niveau</a:t>
            </a:r>
          </a:p>
          <a:p>
            <a:pPr lvl="2"/>
            <a:r>
              <a:rPr altLang="fr-FR" lang="fr-FR"/>
              <a:t>Troisième niveau</a:t>
            </a:r>
          </a:p>
          <a:p>
            <a:pPr lvl="3"/>
            <a:r>
              <a:rPr altLang="fr-FR" lang="fr-FR"/>
              <a:t>Quatrième niveau</a:t>
            </a:r>
          </a:p>
          <a:p>
            <a:pPr lvl="4"/>
            <a:r>
              <a:rPr altLang="fr-FR"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idx="3" sz="quarter" type="body"/>
          </p:nvPr>
        </p:nvSpPr>
        <p:spPr>
          <a:xfrm>
            <a:off x="6172200" y="1681163"/>
            <a:ext cx="5183188" cy="82391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fr-FR"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idx="4" sz="quarter"/>
          </p:nvPr>
        </p:nvSpPr>
        <p:spPr>
          <a:xfrm>
            <a:off x="6172200" y="2505075"/>
            <a:ext cx="5183188" cy="3684588"/>
          </a:xfrm>
        </p:spPr>
        <p:txBody>
          <a:bodyPr numCol="1"/>
          <a:lstStyle/>
          <a:p>
            <a:pPr lvl="0"/>
            <a:r>
              <a:rPr altLang="fr-FR" lang="fr-FR"/>
              <a:t>Modifiez les styles du texte du masque</a:t>
            </a:r>
          </a:p>
          <a:p>
            <a:pPr lvl="1"/>
            <a:r>
              <a:rPr altLang="fr-FR" lang="fr-FR"/>
              <a:t>Deuxième niveau</a:t>
            </a:r>
          </a:p>
          <a:p>
            <a:pPr lvl="2"/>
            <a:r>
              <a:rPr altLang="fr-FR" lang="fr-FR"/>
              <a:t>Troisième niveau</a:t>
            </a:r>
          </a:p>
          <a:p>
            <a:pPr lvl="3"/>
            <a:r>
              <a:rPr altLang="fr-FR" lang="fr-FR"/>
              <a:t>Quatrième niveau</a:t>
            </a:r>
          </a:p>
          <a:p>
            <a:pPr lvl="4"/>
            <a:r>
              <a:rPr altLang="fr-FR"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638941B0-F4D5-4460-BCAD-F7E2B41A8257}" type="datetimeFigureOut">
              <a:rPr altLang="fr-FR" lang="fr-FR" smtClean="0"/>
              <a:t>09/10/2024</a:t>
            </a:fld>
            <a:endParaRPr altLang="fr-FR"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fr-FR"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27C6CCC6-2BE5-4E42-96A4-D1E8E81A3D8E}" type="slidenum">
              <a:rPr altLang="fr-FR" lang="fr-FR" smtClean="0"/>
              <a:t>‹N°›</a:t>
            </a:fld>
            <a:endParaRPr altLang="fr-FR"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fr-FR"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638941B0-F4D5-4460-BCAD-F7E2B41A8257}" type="datetimeFigureOut">
              <a:rPr altLang="fr-FR" lang="fr-FR" smtClean="0"/>
              <a:t>09/10/2024</a:t>
            </a:fld>
            <a:endParaRPr altLang="fr-FR"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fr-FR"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27C6CCC6-2BE5-4E42-96A4-D1E8E81A3D8E}" type="slidenum">
              <a:rPr altLang="fr-FR" lang="fr-FR" smtClean="0"/>
              <a:t>‹N°›</a:t>
            </a:fld>
            <a:endParaRPr altLang="fr-FR"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638941B0-F4D5-4460-BCAD-F7E2B41A8257}" type="datetimeFigureOut">
              <a:rPr altLang="fr-FR" lang="fr-FR" smtClean="0"/>
              <a:t>09/10/2024</a:t>
            </a:fld>
            <a:endParaRPr altLang="fr-FR"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fr-FR"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27C6CCC6-2BE5-4E42-96A4-D1E8E81A3D8E}" type="slidenum">
              <a:rPr altLang="fr-FR" lang="fr-FR" smtClean="0"/>
              <a:t>‹N°›</a:t>
            </a:fld>
            <a:endParaRPr altLang="fr-FR"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 numCol="1"/>
          <a:lstStyle>
            <a:lvl1pPr>
              <a:defRPr sz="3200"/>
            </a:lvl1pPr>
          </a:lstStyle>
          <a:p>
            <a:r>
              <a:rPr altLang="fr-FR"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fr-FR" lang="fr-FR"/>
              <a:t>Modifiez les styles du texte du masque</a:t>
            </a:r>
          </a:p>
          <a:p>
            <a:pPr lvl="1"/>
            <a:r>
              <a:rPr altLang="fr-FR" lang="fr-FR"/>
              <a:t>Deuxième niveau</a:t>
            </a:r>
          </a:p>
          <a:p>
            <a:pPr lvl="2"/>
            <a:r>
              <a:rPr altLang="fr-FR" lang="fr-FR"/>
              <a:t>Troisième niveau</a:t>
            </a:r>
          </a:p>
          <a:p>
            <a:pPr lvl="3"/>
            <a:r>
              <a:rPr altLang="fr-FR" lang="fr-FR"/>
              <a:t>Quatrième niveau</a:t>
            </a:r>
          </a:p>
          <a:p>
            <a:pPr lvl="4"/>
            <a:r>
              <a:rPr altLang="fr-FR"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idx="2" sz="half" type="body"/>
          </p:nvPr>
        </p:nvSpPr>
        <p:spPr>
          <a:xfrm>
            <a:off x="839788" y="2057400"/>
            <a:ext cx="3932237" cy="3811588"/>
          </a:xfrm>
        </p:spPr>
        <p:txBody>
          <a:bodyPr numCol="1"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fr-FR"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638941B0-F4D5-4460-BCAD-F7E2B41A8257}" type="datetimeFigureOut">
              <a:rPr altLang="fr-FR" lang="fr-FR" smtClean="0"/>
              <a:t>09/10/2024</a:t>
            </a:fld>
            <a:endParaRPr altLang="fr-FR"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fr-FR"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27C6CCC6-2BE5-4E42-96A4-D1E8E81A3D8E}" type="slidenum">
              <a:rPr altLang="fr-FR" lang="fr-FR" smtClean="0"/>
              <a:t>‹N°›</a:t>
            </a:fld>
            <a:endParaRPr altLang="fr-FR"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 numCol="1"/>
          <a:lstStyle>
            <a:lvl1pPr>
              <a:defRPr sz="3200"/>
            </a:lvl1pPr>
          </a:lstStyle>
          <a:p>
            <a:r>
              <a:rPr altLang="fr-FR"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idx="1" type="pic"/>
          </p:nvPr>
        </p:nvSpPr>
        <p:spPr>
          <a:xfrm>
            <a:off x="5183188" y="987425"/>
            <a:ext cx="6172200" cy="4873625"/>
          </a:xfrm>
        </p:spPr>
        <p:txBody>
          <a:bodyPr numCol="1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altLang="fr-FR" lang="fr-FR"/>
          </a:p>
        </p:txBody>
      </p:sp>
      <p:sp>
        <p:nvSpPr>
          <p:cNvPr id="4" name="Espace réservé du texte 3"/>
          <p:cNvSpPr>
            <a:spLocks noGrp="1"/>
          </p:cNvSpPr>
          <p:nvPr>
            <p:ph idx="2" sz="half" type="body"/>
          </p:nvPr>
        </p:nvSpPr>
        <p:spPr>
          <a:xfrm>
            <a:off x="839788" y="2057400"/>
            <a:ext cx="3932237" cy="3811588"/>
          </a:xfrm>
        </p:spPr>
        <p:txBody>
          <a:bodyPr numCol="1"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fr-FR"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638941B0-F4D5-4460-BCAD-F7E2B41A8257}" type="datetimeFigureOut">
              <a:rPr altLang="fr-FR" lang="fr-FR" smtClean="0"/>
              <a:t>09/10/2024</a:t>
            </a:fld>
            <a:endParaRPr altLang="fr-FR"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fr-FR"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27C6CCC6-2BE5-4E42-96A4-D1E8E81A3D8E}" type="slidenum">
              <a:rPr altLang="fr-FR" lang="fr-FR" smtClean="0"/>
              <a:t>‹N°›</a:t>
            </a:fld>
            <a:endParaRPr altLang="fr-FR"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2" Target="../slideLayouts/slideLayout11.xml" Type="http://schemas.openxmlformats.org/officeDocument/2006/relationships/slideLayout"/><Relationship Id="rId11" Target="../slideLayouts/slideLayout10.xml" Type="http://schemas.openxmlformats.org/officeDocument/2006/relationships/slideLayout"/><Relationship Id="rId9" Target="../slideLayouts/slideLayout8.xml" Type="http://schemas.openxmlformats.org/officeDocument/2006/relationships/slideLayout"/><Relationship Id="rId10" Target="../slideLayouts/slideLayout9.xml" Type="http://schemas.openxmlformats.org/officeDocument/2006/relationships/slideLayout"/><Relationship Id="rId8" Target="../slideLayouts/slideLayout7.xml" Type="http://schemas.openxmlformats.org/officeDocument/2006/relationships/slideLayout"/><Relationship Id="rId7" Target="../slideLayouts/slideLayout6.xml" Type="http://schemas.openxmlformats.org/officeDocument/2006/relationships/slideLayout"/><Relationship Id="rId6" Target="../slideLayouts/slideLayout5.xml" Type="http://schemas.openxmlformats.org/officeDocument/2006/relationships/slideLayout"/><Relationship Id="rId5" Target="../slideLayouts/slideLayout4.xml" Type="http://schemas.openxmlformats.org/officeDocument/2006/relationships/slideLayout"/><Relationship Id="rId4" Target="../slideLayouts/slideLayout3.xml" Type="http://schemas.openxmlformats.org/officeDocument/2006/relationships/slideLayout"/><Relationship Id="rId3" Target="../slideLayouts/slideLayout2.xml" Type="http://schemas.openxmlformats.org/officeDocument/2006/relationships/slideLayout"/><Relationship Id="rId2" Target="../slideLayouts/slideLayout1.xml" Type="http://schemas.openxmlformats.org/officeDocument/2006/relationships/slideLayout"/><Relationship Id="rId1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numCol="1" rIns="91440" rtlCol="0" tIns="45720" vert="horz">
            <a:normAutofit/>
          </a:bodyPr>
          <a:lstStyle/>
          <a:p>
            <a:r>
              <a:rPr altLang="fr-FR"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bIns="45720" lIns="91440" numCol="1" rIns="91440" rtlCol="0" tIns="45720" vert="horz">
            <a:normAutofit/>
          </a:bodyPr>
          <a:lstStyle/>
          <a:p>
            <a:pPr lvl="0"/>
            <a:r>
              <a:rPr altLang="fr-FR" lang="fr-FR"/>
              <a:t>Modifiez les styles du texte du masque</a:t>
            </a:r>
          </a:p>
          <a:p>
            <a:pPr lvl="1"/>
            <a:r>
              <a:rPr altLang="fr-FR" lang="fr-FR"/>
              <a:t>Deuxième niveau</a:t>
            </a:r>
          </a:p>
          <a:p>
            <a:pPr lvl="2"/>
            <a:r>
              <a:rPr altLang="fr-FR" lang="fr-FR"/>
              <a:t>Troisième niveau</a:t>
            </a:r>
          </a:p>
          <a:p>
            <a:pPr lvl="3"/>
            <a:r>
              <a:rPr altLang="fr-FR" lang="fr-FR"/>
              <a:t>Quatrième niveau</a:t>
            </a:r>
          </a:p>
          <a:p>
            <a:pPr lvl="4"/>
            <a:r>
              <a:rPr altLang="fr-FR"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altLang="fr-FR" lang="fr-FR" smtClean="0"/>
              <a:t>09/10/2024</a:t>
            </a:fld>
            <a:endParaRPr altLang="fr-FR"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altLang="fr-FR"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altLang="fr-FR" lang="fr-FR" smtClean="0"/>
              <a:t>‹N°›</a:t>
            </a:fld>
            <a:endParaRPr altLang="fr-FR"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kern="1200"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altLang="fr-FR" lang="fr-FR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<Relationships xmlns="http://schemas.openxmlformats.org/package/2006/relationships"><Relationship Id="rId2" Target="../media/image1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<Relationships xmlns="http://schemas.openxmlformats.org/package/2006/relationships"><Relationship Id="rId3" Target="../media/image3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 numCol="1"/>
          <a:lstStyle/>
          <a:p>
            <a:r>
              <a:rPr altLang="fr-FR" dirty="0" lang="fr-FR"/>
              <a:t>Gaming</a:t>
            </a:r>
          </a:p>
        </p:txBody>
      </p:sp>
      <p:sp>
        <p:nvSpPr>
          <p:cNvPr id="3" name="Sous-titre 2"/>
          <p:cNvSpPr>
            <a:spLocks noGrp="1"/>
          </p:cNvSpPr>
          <p:nvPr>
            <p:ph idx="1" type="subTitle"/>
          </p:nvPr>
        </p:nvSpPr>
        <p:spPr/>
        <p:txBody>
          <a:bodyPr anchor="t" bIns="45720" lIns="91440" numCol="1" rIns="91440" rtlCol="0" tIns="45720" vert="horz">
            <a:normAutofit/>
          </a:bodyPr>
          <a:lstStyle/>
          <a:p>
            <a:r>
              <a:rPr altLang="fr-FR" dirty="0" lang="fr-FR"/>
              <a:t>By Jacob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dirty="0"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4AC6D0E-422E-3CAE-E0E1-BE1EAEB2C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7715" y="467271"/>
            <a:ext cx="4195674" cy="2052522"/>
          </a:xfrm>
        </p:spPr>
        <p:txBody>
          <a:bodyPr anchor="b" numCol="1">
            <a:normAutofit/>
          </a:bodyPr>
          <a:lstStyle/>
          <a:p>
            <a:r>
              <a:rPr altLang="fr-FR" lang="fr-FR" sz="5600"/>
              <a:t>Brawl star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2965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pic>
        <p:nvPicPr>
          <p:cNvPr descr="Brawl Stars | Spotify" id="7" name="Image 6">
            <a:extLst>
              <a:ext uri="{FF2B5EF4-FFF2-40B4-BE49-F238E27FC236}">
                <a16:creationId xmlns:a16="http://schemas.microsoft.com/office/drawing/2014/main" id="{9E8A20D6-355F-3CCA-DA36-53EEF1A46D4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" r="1"/>
          <a:stretch/>
        </p:blipFill>
        <p:spPr>
          <a:xfrm>
            <a:off x="505418" y="554151"/>
            <a:ext cx="5742189" cy="5742189"/>
          </a:xfrm>
          <a:custGeom>
            <a:avLst/>
            <a:gdLst/>
            <a:ahLst/>
            <a:cxnLst/>
            <a:rect b="b" l="l" r="r" t="t"/>
            <a:pathLst>
              <a:path h="1838528" w="1838528">
                <a:moveTo>
                  <a:pt x="919264" y="0"/>
                </a:moveTo>
                <a:cubicBezTo>
                  <a:pt x="1426959" y="0"/>
                  <a:pt x="1838528" y="411569"/>
                  <a:pt x="1838528" y="919264"/>
                </a:cubicBezTo>
                <a:cubicBezTo>
                  <a:pt x="1838528" y="1426959"/>
                  <a:pt x="1426959" y="1838528"/>
                  <a:pt x="919264" y="1838528"/>
                </a:cubicBezTo>
                <a:cubicBezTo>
                  <a:pt x="411569" y="1838528"/>
                  <a:pt x="0" y="1426959"/>
                  <a:pt x="0" y="919264"/>
                </a:cubicBezTo>
                <a:cubicBezTo>
                  <a:pt x="0" y="411569"/>
                  <a:pt x="411569" y="0"/>
                  <a:pt x="919264" y="0"/>
                </a:cubicBezTo>
                <a:close/>
              </a:path>
            </a:pathLst>
          </a:custGeom>
        </p:spPr>
      </p:pic>
      <p:sp>
        <p:nvSpPr>
          <p:cNvPr id="16" name="!!plus graphic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956" y="703679"/>
            <a:ext cx="171515" cy="171515"/>
          </a:xfrm>
          <a:custGeom>
            <a:avLst/>
            <a:gdLst>
              <a:gd fmla="*/ 159874 w 171515" name="connsiteX0"/>
              <a:gd fmla="*/ 74116 h 171515" name="connsiteY0"/>
              <a:gd fmla="*/ 97399 w 171515" name="connsiteX1"/>
              <a:gd fmla="*/ 74116 h 171515" name="connsiteY1"/>
              <a:gd fmla="*/ 97399 w 171515" name="connsiteX2"/>
              <a:gd fmla="*/ 11641 h 171515" name="connsiteY2"/>
              <a:gd fmla="*/ 85758 w 171515" name="connsiteX3"/>
              <a:gd fmla="*/ 0 h 171515" name="connsiteY3"/>
              <a:gd fmla="*/ 74116 w 171515" name="connsiteX4"/>
              <a:gd fmla="*/ 11641 h 171515" name="connsiteY4"/>
              <a:gd fmla="*/ 74116 w 171515" name="connsiteX5"/>
              <a:gd fmla="*/ 74116 h 171515" name="connsiteY5"/>
              <a:gd fmla="*/ 11641 w 171515" name="connsiteX6"/>
              <a:gd fmla="*/ 74116 h 171515" name="connsiteY6"/>
              <a:gd fmla="*/ 0 w 171515" name="connsiteX7"/>
              <a:gd fmla="*/ 85758 h 171515" name="connsiteY7"/>
              <a:gd fmla="*/ 11641 w 171515" name="connsiteX8"/>
              <a:gd fmla="*/ 97399 h 171515" name="connsiteY8"/>
              <a:gd fmla="*/ 74116 w 171515" name="connsiteX9"/>
              <a:gd fmla="*/ 97399 h 171515" name="connsiteY9"/>
              <a:gd fmla="*/ 74116 w 171515" name="connsiteX10"/>
              <a:gd fmla="*/ 159874 h 171515" name="connsiteY10"/>
              <a:gd fmla="*/ 85758 w 171515" name="connsiteX11"/>
              <a:gd fmla="*/ 171515 h 171515" name="connsiteY11"/>
              <a:gd fmla="*/ 97399 w 171515" name="connsiteX12"/>
              <a:gd fmla="*/ 159874 h 171515" name="connsiteY12"/>
              <a:gd fmla="*/ 97399 w 171515" name="connsiteX13"/>
              <a:gd fmla="*/ 97399 h 171515" name="connsiteY13"/>
              <a:gd fmla="*/ 159874 w 171515" name="connsiteX14"/>
              <a:gd fmla="*/ 97399 h 171515" name="connsiteY14"/>
              <a:gd fmla="*/ 171515 w 171515" name="connsiteX15"/>
              <a:gd fmla="*/ 85758 h 171515" name="connsiteY15"/>
              <a:gd fmla="*/ 159874 w 171515" name="connsiteX16"/>
              <a:gd fmla="*/ 74116 h 171515" name="connsiteY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b="b" l="l" r="r" t="t"/>
            <a:pathLst>
              <a:path h="171515" w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1"/>
          </a:solidFill>
          <a:ln cap="flat" w="776">
            <a:noFill/>
            <a:prstDash val="solid"/>
            <a:miter/>
          </a:ln>
        </p:spPr>
        <p:txBody>
          <a:bodyPr anchor="ctr" numCol="1" rtlCol="0"/>
          <a:lstStyle/>
          <a:p>
            <a:endParaRPr lang="en-US"/>
          </a:p>
        </p:txBody>
      </p:sp>
      <p:sp>
        <p:nvSpPr>
          <p:cNvPr id="18" name="!!circle graphic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753" y="1562696"/>
            <a:ext cx="157545" cy="157545"/>
          </a:xfrm>
          <a:custGeom>
            <a:avLst/>
            <a:gdLst>
              <a:gd fmla="*/ 78773 w 157545" name="connsiteX0"/>
              <a:gd fmla="*/ 23283 h 157545" name="connsiteY0"/>
              <a:gd fmla="*/ 134262 w 157545" name="connsiteX1"/>
              <a:gd fmla="*/ 78773 h 157545" name="connsiteY1"/>
              <a:gd fmla="*/ 78773 w 157545" name="connsiteX2"/>
              <a:gd fmla="*/ 134262 h 157545" name="connsiteY2"/>
              <a:gd fmla="*/ 23283 w 157545" name="connsiteX3"/>
              <a:gd fmla="*/ 78773 h 157545" name="connsiteY3"/>
              <a:gd fmla="*/ 78773 w 157545" name="connsiteX4"/>
              <a:gd fmla="*/ 23283 h 157545" name="connsiteY4"/>
              <a:gd fmla="*/ 78773 w 157545" name="connsiteX5"/>
              <a:gd fmla="*/ 0 h 157545" name="connsiteY5"/>
              <a:gd fmla="*/ 0 w 157545" name="connsiteX6"/>
              <a:gd fmla="*/ 78773 h 157545" name="connsiteY6"/>
              <a:gd fmla="*/ 78773 w 157545" name="connsiteX7"/>
              <a:gd fmla="*/ 157545 h 157545" name="connsiteY7"/>
              <a:gd fmla="*/ 157545 w 157545" name="connsiteX8"/>
              <a:gd fmla="*/ 78773 h 157545" name="connsiteY8"/>
              <a:gd fmla="*/ 78773 w 157545" name="connsiteX9"/>
              <a:gd fmla="*/ 0 h 157545" name="connsiteY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157545" w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1"/>
          </a:solidFill>
          <a:ln cap="flat" w="751">
            <a:noFill/>
            <a:prstDash val="solid"/>
            <a:miter/>
          </a:ln>
        </p:spPr>
        <p:txBody>
          <a:bodyPr anchor="ctr" numCol="1" rtlCol="0"/>
          <a:lstStyle/>
          <a:p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379F7F-20BA-82BE-425D-1D12D4195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7715" y="2990818"/>
            <a:ext cx="4195673" cy="2913872"/>
          </a:xfrm>
        </p:spPr>
        <p:txBody>
          <a:bodyPr anchor="t" numCol="1">
            <a:normAutofit/>
          </a:bodyPr>
          <a:lstStyle/>
          <a:p>
            <a:r>
              <a:rPr sz="2000">
                <a:solidFill>
                  <a:schemeClr val="tx1">
                    <a:shade val="80000"/>
                  </a:schemeClr>
                </a:solidFill>
              </a:rPr>
              <a:t>its a mobil game.</a:t>
            </a:r>
            <a:endParaRPr altLang="fr-FR" lang="fr-FR" sz="200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20" name="!!dot graphic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54149" y="5775082"/>
            <a:ext cx="112426" cy="112426"/>
          </a:xfrm>
          <a:custGeom>
            <a:avLst/>
            <a:gdLst>
              <a:gd fmla="*/ 112426 w 112426" name="connsiteX0"/>
              <a:gd fmla="*/ 56213 h 112426" name="connsiteY0"/>
              <a:gd fmla="*/ 56213 w 112426" name="connsiteX1"/>
              <a:gd fmla="*/ 112426 h 112426" name="connsiteY1"/>
              <a:gd fmla="*/ 0 w 112426" name="connsiteX2"/>
              <a:gd fmla="*/ 56213 h 112426" name="connsiteY2"/>
              <a:gd fmla="*/ 56213 w 112426" name="connsiteX3"/>
              <a:gd fmla="*/ 0 h 112426" name="connsiteY3"/>
              <a:gd fmla="*/ 112426 w 112426" name="connsiteX4"/>
              <a:gd fmla="*/ 56213 h 112426" name="connsiteY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12426" w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1"/>
          </a:solidFill>
          <a:ln cap="flat" w="516">
            <a:noFill/>
            <a:prstDash val="solid"/>
            <a:miter/>
          </a:ln>
        </p:spPr>
        <p:txBody>
          <a:bodyPr anchor="ctr" numCol="1" rtlCol="0"/>
          <a:lstStyle/>
          <a:p>
            <a:endParaRPr lang="en-US"/>
          </a:p>
        </p:txBody>
      </p:sp>
      <p:cxnSp>
        <p:nvCxnSpPr>
          <p:cNvPr id="22" name="!!Straight Connector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AdjustHandles="1" noChangeArrowheads="1" noChangeAspect="1" noChangeShapeType="1" noEditPoints="1" noGrp="1" noMove="1" noResize="1" noRot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9272"/>
            <a:ext cx="0" cy="3238728"/>
          </a:xfrm>
          <a:prstGeom prst="line">
            <a:avLst/>
          </a:prstGeom>
          <a:ln cap="sq" w="25400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6928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9F1FFA9-D672-408C-9220-ADEEC6ABD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DCE5B9B-8A66-4773-6DF8-93ADBD5E5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3816095" cy="1938076"/>
          </a:xfrm>
        </p:spPr>
        <p:txBody>
          <a:bodyPr numCol="1">
            <a:normAutofit/>
          </a:bodyPr>
          <a:lstStyle/>
          <a:p>
            <a:endParaRPr altLang="fr-FR" lang="fr-FR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158D4CD-85B7-E985-7F5D-75FC8B1E7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482589"/>
            <a:ext cx="3816096" cy="3694373"/>
          </a:xfrm>
        </p:spPr>
        <p:txBody>
          <a:bodyPr anchor="t" bIns="45720" lIns="91440" numCol="1" rIns="91440" rtlCol="0" tIns="45720" vert="horz">
            <a:normAutofit/>
          </a:bodyPr>
          <a:lstStyle/>
          <a:p>
            <a:r>
              <a:rPr dirty="0" lang="en-US" sz="2000"/>
              <a:t>It’s a online game you can play with your friends.</a:t>
            </a:r>
          </a:p>
          <a:p>
            <a:r>
              <a:rPr dirty="0" lang="en-US" sz="2000"/>
              <a:t>In this game you have different </a:t>
            </a:r>
          </a:p>
          <a:p>
            <a:r>
              <a:rPr dirty="0" lang="en-US" sz="2000"/>
              <a:t>Mod and brawler rarity. Its combat.</a:t>
            </a:r>
          </a:p>
        </p:txBody>
      </p:sp>
      <p:pic>
        <p:nvPicPr>
          <p:cNvPr descr="How much I like to play every brawler(in order) : r/Brawlstars" id="5" name="Image 4">
            <a:extLst>
              <a:ext uri="{FF2B5EF4-FFF2-40B4-BE49-F238E27FC236}">
                <a16:creationId xmlns:a16="http://schemas.microsoft.com/office/drawing/2014/main" id="{4F054935-D908-778B-4A2C-1CBAFEAFFA1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4839" r="1" t="11302"/>
          <a:stretch/>
        </p:blipFill>
        <p:spPr>
          <a:xfrm>
            <a:off x="4904316" y="-4"/>
            <a:ext cx="7287684" cy="3694372"/>
          </a:xfrm>
          <a:custGeom>
            <a:avLst/>
            <a:gdLst/>
            <a:ahLst/>
            <a:cxnLst/>
            <a:rect b="b" l="l" r="r" t="t"/>
            <a:pathLst>
              <a:path h="3694372" w="7287684">
                <a:moveTo>
                  <a:pt x="1047969" y="0"/>
                </a:moveTo>
                <a:lnTo>
                  <a:pt x="7287684" y="0"/>
                </a:lnTo>
                <a:lnTo>
                  <a:pt x="7287684" y="814388"/>
                </a:lnTo>
                <a:lnTo>
                  <a:pt x="7287684" y="3694372"/>
                </a:lnTo>
                <a:lnTo>
                  <a:pt x="471411" y="3694372"/>
                </a:lnTo>
                <a:lnTo>
                  <a:pt x="470992" y="3686621"/>
                </a:lnTo>
                <a:cubicBezTo>
                  <a:pt x="458999" y="3642419"/>
                  <a:pt x="427907" y="3602236"/>
                  <a:pt x="376383" y="3554015"/>
                </a:cubicBezTo>
                <a:cubicBezTo>
                  <a:pt x="315976" y="3500438"/>
                  <a:pt x="255568" y="3454003"/>
                  <a:pt x="170288" y="3407569"/>
                </a:cubicBezTo>
                <a:cubicBezTo>
                  <a:pt x="365723" y="3382565"/>
                  <a:pt x="163181" y="3296841"/>
                  <a:pt x="230695" y="3243263"/>
                </a:cubicBezTo>
                <a:cubicBezTo>
                  <a:pt x="369276" y="3221831"/>
                  <a:pt x="479431" y="3393282"/>
                  <a:pt x="667759" y="3343275"/>
                </a:cubicBezTo>
                <a:cubicBezTo>
                  <a:pt x="440344" y="3196828"/>
                  <a:pt x="184501" y="3150393"/>
                  <a:pt x="17493" y="2953940"/>
                </a:cubicBezTo>
                <a:cubicBezTo>
                  <a:pt x="56580" y="2911078"/>
                  <a:pt x="95667" y="2953940"/>
                  <a:pt x="127647" y="2936081"/>
                </a:cubicBezTo>
                <a:cubicBezTo>
                  <a:pt x="127647" y="2925365"/>
                  <a:pt x="500751" y="2993232"/>
                  <a:pt x="522071" y="2714625"/>
                </a:cubicBezTo>
                <a:cubicBezTo>
                  <a:pt x="529178" y="2714625"/>
                  <a:pt x="536285" y="2714625"/>
                  <a:pt x="543391" y="2703909"/>
                </a:cubicBezTo>
                <a:cubicBezTo>
                  <a:pt x="582478" y="2664619"/>
                  <a:pt x="546945" y="2571750"/>
                  <a:pt x="610905" y="2564606"/>
                </a:cubicBezTo>
                <a:cubicBezTo>
                  <a:pt x="681973" y="2557462"/>
                  <a:pt x="749487" y="2525315"/>
                  <a:pt x="824107" y="2543175"/>
                </a:cubicBezTo>
                <a:cubicBezTo>
                  <a:pt x="880961" y="2557462"/>
                  <a:pt x="941368" y="2575322"/>
                  <a:pt x="1001776" y="2575322"/>
                </a:cubicBezTo>
                <a:cubicBezTo>
                  <a:pt x="1065736" y="2575322"/>
                  <a:pt x="1154570" y="2696766"/>
                  <a:pt x="1193658" y="2536031"/>
                </a:cubicBezTo>
                <a:cubicBezTo>
                  <a:pt x="1193658" y="2528888"/>
                  <a:pt x="1303812" y="2546747"/>
                  <a:pt x="1364219" y="2553891"/>
                </a:cubicBezTo>
                <a:cubicBezTo>
                  <a:pt x="1413966" y="2561035"/>
                  <a:pt x="1474374" y="2593181"/>
                  <a:pt x="1509907" y="2528888"/>
                </a:cubicBezTo>
                <a:cubicBezTo>
                  <a:pt x="1527674" y="2489596"/>
                  <a:pt x="1442393" y="2418159"/>
                  <a:pt x="1367772" y="2411015"/>
                </a:cubicBezTo>
                <a:cubicBezTo>
                  <a:pt x="1300259" y="2403872"/>
                  <a:pt x="1232745" y="2396728"/>
                  <a:pt x="1168784" y="2411015"/>
                </a:cubicBezTo>
                <a:cubicBezTo>
                  <a:pt x="1090610" y="2428875"/>
                  <a:pt x="1047969" y="2400300"/>
                  <a:pt x="1026649" y="2336007"/>
                </a:cubicBezTo>
                <a:cubicBezTo>
                  <a:pt x="1001776" y="2268141"/>
                  <a:pt x="955582" y="2232422"/>
                  <a:pt x="891621" y="2200275"/>
                </a:cubicBezTo>
                <a:cubicBezTo>
                  <a:pt x="735273" y="2121694"/>
                  <a:pt x="586032" y="2028825"/>
                  <a:pt x="415470" y="1982390"/>
                </a:cubicBezTo>
                <a:cubicBezTo>
                  <a:pt x="383490" y="1975246"/>
                  <a:pt x="344403" y="1960959"/>
                  <a:pt x="330189" y="1900238"/>
                </a:cubicBezTo>
                <a:cubicBezTo>
                  <a:pt x="792127" y="1993106"/>
                  <a:pt x="1211424" y="2232422"/>
                  <a:pt x="1687576" y="2218135"/>
                </a:cubicBezTo>
                <a:cubicBezTo>
                  <a:pt x="1559654" y="2143125"/>
                  <a:pt x="1406860" y="2139554"/>
                  <a:pt x="1268278" y="2085975"/>
                </a:cubicBezTo>
                <a:cubicBezTo>
                  <a:pt x="1367772" y="2046685"/>
                  <a:pt x="1460160" y="2089547"/>
                  <a:pt x="1552548" y="2110978"/>
                </a:cubicBezTo>
                <a:cubicBezTo>
                  <a:pt x="1630722" y="2128837"/>
                  <a:pt x="1701789" y="2132410"/>
                  <a:pt x="1708896" y="2021681"/>
                </a:cubicBezTo>
                <a:cubicBezTo>
                  <a:pt x="1708896" y="2010965"/>
                  <a:pt x="1708896" y="2003821"/>
                  <a:pt x="1708896" y="1993106"/>
                </a:cubicBezTo>
                <a:cubicBezTo>
                  <a:pt x="1680469" y="1946672"/>
                  <a:pt x="1641382" y="1925240"/>
                  <a:pt x="1591635" y="1910953"/>
                </a:cubicBezTo>
                <a:cubicBezTo>
                  <a:pt x="1563208" y="1903809"/>
                  <a:pt x="1524121" y="1889522"/>
                  <a:pt x="1524121" y="1857375"/>
                </a:cubicBezTo>
                <a:cubicBezTo>
                  <a:pt x="1527674" y="1735931"/>
                  <a:pt x="1431733" y="1700212"/>
                  <a:pt x="1339346" y="1664493"/>
                </a:cubicBezTo>
                <a:cubicBezTo>
                  <a:pt x="1389093" y="1603772"/>
                  <a:pt x="1431733" y="1646635"/>
                  <a:pt x="1470820" y="1643062"/>
                </a:cubicBezTo>
                <a:cubicBezTo>
                  <a:pt x="1495694" y="1639491"/>
                  <a:pt x="1520567" y="1635919"/>
                  <a:pt x="1520567" y="1603772"/>
                </a:cubicBezTo>
                <a:cubicBezTo>
                  <a:pt x="1520567" y="1578769"/>
                  <a:pt x="1509907" y="1546622"/>
                  <a:pt x="1485034" y="1546622"/>
                </a:cubicBezTo>
                <a:cubicBezTo>
                  <a:pt x="1328686" y="1543050"/>
                  <a:pt x="1239851" y="1371600"/>
                  <a:pt x="1076396" y="1371600"/>
                </a:cubicBezTo>
                <a:cubicBezTo>
                  <a:pt x="976902" y="1371600"/>
                  <a:pt x="1126144" y="1275159"/>
                  <a:pt x="1044416" y="1235869"/>
                </a:cubicBezTo>
                <a:cubicBezTo>
                  <a:pt x="1026649" y="1225153"/>
                  <a:pt x="1094163" y="1210866"/>
                  <a:pt x="1122590" y="1214437"/>
                </a:cubicBezTo>
                <a:cubicBezTo>
                  <a:pt x="1151017" y="1218009"/>
                  <a:pt x="1175891" y="1243013"/>
                  <a:pt x="1211424" y="1225153"/>
                </a:cubicBezTo>
                <a:cubicBezTo>
                  <a:pt x="1229191" y="1160860"/>
                  <a:pt x="1182997" y="1135856"/>
                  <a:pt x="1140357" y="1117997"/>
                </a:cubicBezTo>
                <a:cubicBezTo>
                  <a:pt x="1047969" y="1075135"/>
                  <a:pt x="955582" y="1025129"/>
                  <a:pt x="852534" y="1010841"/>
                </a:cubicBezTo>
                <a:cubicBezTo>
                  <a:pt x="817001" y="1007269"/>
                  <a:pt x="795680" y="989409"/>
                  <a:pt x="799234" y="953690"/>
                </a:cubicBezTo>
                <a:cubicBezTo>
                  <a:pt x="806340" y="907256"/>
                  <a:pt x="841874" y="921544"/>
                  <a:pt x="870301" y="925115"/>
                </a:cubicBezTo>
                <a:cubicBezTo>
                  <a:pt x="888068" y="928688"/>
                  <a:pt x="905835" y="939403"/>
                  <a:pt x="923602" y="914400"/>
                </a:cubicBezTo>
                <a:cubicBezTo>
                  <a:pt x="611794" y="724198"/>
                  <a:pt x="409919" y="684684"/>
                  <a:pt x="132090" y="589415"/>
                </a:cubicBezTo>
                <a:lnTo>
                  <a:pt x="31922" y="552917"/>
                </a:lnTo>
                <a:lnTo>
                  <a:pt x="26859" y="541335"/>
                </a:lnTo>
                <a:cubicBezTo>
                  <a:pt x="20137" y="534929"/>
                  <a:pt x="8953" y="532232"/>
                  <a:pt x="0" y="527681"/>
                </a:cubicBezTo>
                <a:cubicBezTo>
                  <a:pt x="5969" y="516305"/>
                  <a:pt x="7617" y="502963"/>
                  <a:pt x="17905" y="493550"/>
                </a:cubicBezTo>
                <a:cubicBezTo>
                  <a:pt x="23947" y="488022"/>
                  <a:pt x="35344" y="487159"/>
                  <a:pt x="44763" y="486724"/>
                </a:cubicBezTo>
                <a:lnTo>
                  <a:pt x="165722" y="483650"/>
                </a:lnTo>
                <a:lnTo>
                  <a:pt x="193385" y="498723"/>
                </a:lnTo>
                <a:cubicBezTo>
                  <a:pt x="210263" y="511671"/>
                  <a:pt x="227142" y="525066"/>
                  <a:pt x="315976" y="535781"/>
                </a:cubicBezTo>
                <a:cubicBezTo>
                  <a:pt x="401257" y="546497"/>
                  <a:pt x="479431" y="582216"/>
                  <a:pt x="575372" y="525066"/>
                </a:cubicBezTo>
                <a:cubicBezTo>
                  <a:pt x="639332" y="485775"/>
                  <a:pt x="742380" y="528637"/>
                  <a:pt x="820554" y="560785"/>
                </a:cubicBezTo>
                <a:cubicBezTo>
                  <a:pt x="884515" y="589360"/>
                  <a:pt x="948475" y="596503"/>
                  <a:pt x="1033756" y="560785"/>
                </a:cubicBezTo>
                <a:cubicBezTo>
                  <a:pt x="955582" y="539354"/>
                  <a:pt x="895175" y="521494"/>
                  <a:pt x="834767" y="507206"/>
                </a:cubicBezTo>
                <a:cubicBezTo>
                  <a:pt x="785020" y="496491"/>
                  <a:pt x="756593" y="471488"/>
                  <a:pt x="760147" y="417909"/>
                </a:cubicBezTo>
                <a:cubicBezTo>
                  <a:pt x="760147" y="389334"/>
                  <a:pt x="749487" y="350044"/>
                  <a:pt x="785020" y="335757"/>
                </a:cubicBezTo>
                <a:cubicBezTo>
                  <a:pt x="813447" y="321469"/>
                  <a:pt x="852534" y="335757"/>
                  <a:pt x="866748" y="360759"/>
                </a:cubicBezTo>
                <a:cubicBezTo>
                  <a:pt x="884515" y="407194"/>
                  <a:pt x="902281" y="450056"/>
                  <a:pt x="962689" y="453629"/>
                </a:cubicBezTo>
                <a:cubicBezTo>
                  <a:pt x="1044416" y="460771"/>
                  <a:pt x="998222" y="432197"/>
                  <a:pt x="984009" y="396478"/>
                </a:cubicBezTo>
                <a:cubicBezTo>
                  <a:pt x="969795" y="357188"/>
                  <a:pt x="1012436" y="346472"/>
                  <a:pt x="1040863" y="353615"/>
                </a:cubicBezTo>
                <a:cubicBezTo>
                  <a:pt x="1147464" y="385763"/>
                  <a:pt x="1257618" y="328613"/>
                  <a:pt x="1367772" y="375047"/>
                </a:cubicBezTo>
                <a:cubicBezTo>
                  <a:pt x="1339346" y="260747"/>
                  <a:pt x="1278938" y="210741"/>
                  <a:pt x="1151017" y="192881"/>
                </a:cubicBezTo>
                <a:cubicBezTo>
                  <a:pt x="1104823" y="189310"/>
                  <a:pt x="1055076" y="196453"/>
                  <a:pt x="1012436" y="164306"/>
                </a:cubicBezTo>
                <a:cubicBezTo>
                  <a:pt x="987562" y="146447"/>
                  <a:pt x="962689" y="125016"/>
                  <a:pt x="980456" y="89297"/>
                </a:cubicBezTo>
                <a:cubicBezTo>
                  <a:pt x="991116" y="64294"/>
                  <a:pt x="1019542" y="64294"/>
                  <a:pt x="1044416" y="71437"/>
                </a:cubicBezTo>
                <a:cubicBezTo>
                  <a:pt x="1147464" y="110728"/>
                  <a:pt x="1257618" y="121444"/>
                  <a:pt x="1364219" y="135731"/>
                </a:cubicBezTo>
                <a:cubicBezTo>
                  <a:pt x="1381986" y="139303"/>
                  <a:pt x="1399753" y="146447"/>
                  <a:pt x="1417520" y="110728"/>
                </a:cubicBezTo>
                <a:cubicBezTo>
                  <a:pt x="1293152" y="78581"/>
                  <a:pt x="1172337" y="35719"/>
                  <a:pt x="1047969" y="0"/>
                </a:cubicBezTo>
                <a:close/>
              </a:path>
            </a:pathLst>
          </a:custGeom>
        </p:spPr>
      </p:pic>
      <p:pic>
        <p:nvPicPr>
          <p:cNvPr descr="Brawl Stars - Apps on Google Play" id="4" name="Espace réservé du contenu 3">
            <a:extLst>
              <a:ext uri="{FF2B5EF4-FFF2-40B4-BE49-F238E27FC236}">
                <a16:creationId xmlns:a16="http://schemas.microsoft.com/office/drawing/2014/main" id="{8A81382D-7276-F365-1DCA-438CD5D4479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16657" r="-1" t="10578"/>
          <a:stretch/>
        </p:blipFill>
        <p:spPr>
          <a:xfrm>
            <a:off x="4726728" y="3802961"/>
            <a:ext cx="7472381" cy="3055043"/>
          </a:xfrm>
          <a:custGeom>
            <a:avLst/>
            <a:gdLst/>
            <a:ahLst/>
            <a:cxnLst/>
            <a:rect b="b" l="l" r="r" t="t"/>
            <a:pathLst>
              <a:path h="3055043" w="7472381">
                <a:moveTo>
                  <a:pt x="638975" y="0"/>
                </a:moveTo>
                <a:lnTo>
                  <a:pt x="7472381" y="0"/>
                </a:lnTo>
                <a:lnTo>
                  <a:pt x="7472381" y="2579984"/>
                </a:lnTo>
                <a:lnTo>
                  <a:pt x="7472381" y="3055043"/>
                </a:lnTo>
                <a:lnTo>
                  <a:pt x="6992676" y="3055043"/>
                </a:lnTo>
                <a:lnTo>
                  <a:pt x="1946893" y="3055043"/>
                </a:lnTo>
                <a:cubicBezTo>
                  <a:pt x="1801205" y="2983605"/>
                  <a:pt x="1662624" y="2897880"/>
                  <a:pt x="1506276" y="2855018"/>
                </a:cubicBezTo>
                <a:cubicBezTo>
                  <a:pt x="1399675" y="2826443"/>
                  <a:pt x="1296627" y="2776437"/>
                  <a:pt x="1314394" y="2626417"/>
                </a:cubicBezTo>
                <a:cubicBezTo>
                  <a:pt x="1317947" y="2583555"/>
                  <a:pt x="1289520" y="2551409"/>
                  <a:pt x="1246880" y="2562124"/>
                </a:cubicBezTo>
                <a:cubicBezTo>
                  <a:pt x="1165153" y="2583555"/>
                  <a:pt x="1126065" y="2522833"/>
                  <a:pt x="1079872" y="2476399"/>
                </a:cubicBezTo>
                <a:cubicBezTo>
                  <a:pt x="998144" y="2394247"/>
                  <a:pt x="919970" y="2308520"/>
                  <a:pt x="788495" y="2294233"/>
                </a:cubicBezTo>
                <a:cubicBezTo>
                  <a:pt x="813369" y="2229939"/>
                  <a:pt x="856009" y="2237083"/>
                  <a:pt x="895097" y="2251371"/>
                </a:cubicBezTo>
                <a:cubicBezTo>
                  <a:pt x="998144" y="2287090"/>
                  <a:pt x="1101192" y="2326380"/>
                  <a:pt x="1204239" y="2362099"/>
                </a:cubicBezTo>
                <a:cubicBezTo>
                  <a:pt x="1271754" y="2383530"/>
                  <a:pt x="1339267" y="2415677"/>
                  <a:pt x="1428102" y="2390674"/>
                </a:cubicBezTo>
                <a:cubicBezTo>
                  <a:pt x="1349928" y="2262087"/>
                  <a:pt x="1218453" y="2237083"/>
                  <a:pt x="1111852" y="2197793"/>
                </a:cubicBezTo>
                <a:cubicBezTo>
                  <a:pt x="980377" y="2147787"/>
                  <a:pt x="902203" y="2054918"/>
                  <a:pt x="806262" y="1947762"/>
                </a:cubicBezTo>
                <a:cubicBezTo>
                  <a:pt x="902203" y="1919187"/>
                  <a:pt x="962610" y="1997768"/>
                  <a:pt x="1040785" y="1994196"/>
                </a:cubicBezTo>
                <a:cubicBezTo>
                  <a:pt x="1044338" y="1983480"/>
                  <a:pt x="1051445" y="1962049"/>
                  <a:pt x="1051445" y="1962049"/>
                </a:cubicBezTo>
                <a:cubicBezTo>
                  <a:pt x="923523" y="1904899"/>
                  <a:pt x="866670" y="1797743"/>
                  <a:pt x="845349" y="1665583"/>
                </a:cubicBezTo>
                <a:cubicBezTo>
                  <a:pt x="838243" y="1597718"/>
                  <a:pt x="792049" y="1576287"/>
                  <a:pt x="745855" y="1544140"/>
                </a:cubicBezTo>
                <a:cubicBezTo>
                  <a:pt x="589507" y="1433411"/>
                  <a:pt x="422499" y="1333399"/>
                  <a:pt x="291024" y="1183381"/>
                </a:cubicBezTo>
                <a:cubicBezTo>
                  <a:pt x="443819" y="1201239"/>
                  <a:pt x="564633" y="1301252"/>
                  <a:pt x="724535" y="1344115"/>
                </a:cubicBezTo>
                <a:cubicBezTo>
                  <a:pt x="596614" y="1179808"/>
                  <a:pt x="429605" y="1094083"/>
                  <a:pt x="276811" y="994071"/>
                </a:cubicBezTo>
                <a:cubicBezTo>
                  <a:pt x="205743" y="947637"/>
                  <a:pt x="141783" y="890486"/>
                  <a:pt x="60055" y="865484"/>
                </a:cubicBezTo>
                <a:cubicBezTo>
                  <a:pt x="31628" y="858340"/>
                  <a:pt x="-18119" y="840481"/>
                  <a:pt x="6755" y="790474"/>
                </a:cubicBezTo>
                <a:cubicBezTo>
                  <a:pt x="28075" y="747612"/>
                  <a:pt x="67162" y="761900"/>
                  <a:pt x="102696" y="772614"/>
                </a:cubicBezTo>
                <a:cubicBezTo>
                  <a:pt x="187976" y="801190"/>
                  <a:pt x="280364" y="801190"/>
                  <a:pt x="397625" y="801190"/>
                </a:cubicBezTo>
                <a:cubicBezTo>
                  <a:pt x="298131" y="665458"/>
                  <a:pt x="116909" y="708321"/>
                  <a:pt x="31628" y="565446"/>
                </a:cubicBezTo>
                <a:cubicBezTo>
                  <a:pt x="138229" y="540444"/>
                  <a:pt x="219957" y="590450"/>
                  <a:pt x="305237" y="601165"/>
                </a:cubicBezTo>
                <a:cubicBezTo>
                  <a:pt x="383412" y="611881"/>
                  <a:pt x="401178" y="586877"/>
                  <a:pt x="383412" y="508296"/>
                </a:cubicBezTo>
                <a:cubicBezTo>
                  <a:pt x="354985" y="386853"/>
                  <a:pt x="397625" y="326130"/>
                  <a:pt x="511333" y="358278"/>
                </a:cubicBezTo>
                <a:cubicBezTo>
                  <a:pt x="617934" y="390424"/>
                  <a:pt x="628594" y="343990"/>
                  <a:pt x="600167" y="276124"/>
                </a:cubicBezTo>
                <a:cubicBezTo>
                  <a:pt x="557527" y="176112"/>
                  <a:pt x="603720" y="97531"/>
                  <a:pt x="635701" y="118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7172212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lastClr="000000" val="windowText"/>
      </a:dk1>
      <a:lt1>
        <a:sysClr lastClr="FFFFFF" val="window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panose="020F0302020204030204" typeface="Aptos Display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panose="020B0004020202020204" typeface="Apto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algn="ctr" cap="flat" cmpd="sng" w="12700">
          <a:solidFill>
            <a:schemeClr val="phClr"/>
          </a:solidFill>
          <a:prstDash val="solid"/>
          <a:miter lim="800000"/>
        </a:ln>
        <a:ln algn="ctr" cap="flat" cmpd="sng" w="19050">
          <a:solidFill>
            <a:schemeClr val="phClr"/>
          </a:solidFill>
          <a:prstDash val="solid"/>
          <a:miter lim="800000"/>
        </a:ln>
        <a:ln algn="ctr" cap="flat" cmpd="sng" w="25400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 numCol="1"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id="{2E142A2C-CD16-42D6-873A-C26D2A0506FA}" name="Office Theme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Company/>
  <Words>0</Words>
  <Paragraphs>0</Paragraphs>
  <Slides>3</Slides>
  <Notes>0</Notes>
  <TotalTime>0</TotalTime>
  <HiddenSlides>0</HiddenSlides>
  <MMClips>0</MMClips>
  <ScaleCrop>false</ScaleCrop>
  <HeadingPairs>
    <vt:vector baseType="variant" size="4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baseType="lpstr" size="4">
      <vt:lpstr>Thème Office</vt:lpstr>
      <vt:lpstr>Gaming</vt:lpstr>
      <vt:lpstr>Brawl star</vt:lpstr>
      <vt:lpstr>Présentation PowerPoint</vt:lpstr>
    </vt:vector>
  </TitlesOfParts>
  <LinksUpToDate>false</LinksUpToDate>
  <SharedDoc>false</SharedDoc>
  <HyperlinksChanged>false</HyperlinksChanged>
  <Application>Microsoft Office PowerPoint</Application>
  <AppVersion>16.0000</AppVersion>
  <PresentationFormat>Grand écran</PresentationFormat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2024-10-09T14:11:49Z</dcterms:created>
  <dc:creator/>
  <cp:lastModifiedBy/>
  <dcterms:modified xsi:type="dcterms:W3CDTF">2024-10-09T14:22:07Z</dcterms:modified>
  <cp:revision>39</cp:revision>
  <dc:title/>
</cp:coreProperties>
</file>