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4" r:id="rId8"/>
    <p:sldId id="266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D9B1CE-81A8-525C-DEA5-67EB67F1E17E}" v="530" dt="2025-02-11T15:43:38.4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Contraception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6000" dirty="0">
                <a:latin typeface="Aptos Display"/>
              </a:rPr>
              <a:t>–wikipedia.org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5587B3-0FDD-4937-501D-5B6319E8B7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2A756-D41A-D35E-E5E9-38834C032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9ABA2-C145-DC08-ED91-9BA16AC00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400" dirty="0">
                <a:ea typeface="+mn-lt"/>
                <a:cs typeface="+mn-lt"/>
              </a:rPr>
              <a:t>À quoi correspond le patch?</a:t>
            </a:r>
          </a:p>
          <a:p>
            <a:endParaRPr lang="en-US" dirty="0">
              <a:solidFill>
                <a:srgbClr val="FF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40C28"/>
                </a:solidFill>
                <a:latin typeface="Google Sans"/>
              </a:rPr>
              <a:t>timbre </a:t>
            </a:r>
            <a:r>
              <a:rPr lang="en-US" sz="2400" err="1">
                <a:solidFill>
                  <a:srgbClr val="040C28"/>
                </a:solidFill>
                <a:latin typeface="Google Sans"/>
              </a:rPr>
              <a:t>autocollant</a:t>
            </a:r>
            <a:r>
              <a:rPr lang="en-US" sz="2400" dirty="0">
                <a:solidFill>
                  <a:srgbClr val="040C28"/>
                </a:solidFill>
                <a:latin typeface="Google Sans"/>
              </a:rPr>
              <a:t> de 4,5 cm de </a:t>
            </a:r>
            <a:r>
              <a:rPr lang="en-US" sz="2400" err="1">
                <a:solidFill>
                  <a:srgbClr val="040C28"/>
                </a:solidFill>
                <a:latin typeface="Google Sans"/>
              </a:rPr>
              <a:t>côté</a:t>
            </a:r>
            <a:r>
              <a:rPr lang="en-US" sz="2400" dirty="0">
                <a:solidFill>
                  <a:srgbClr val="040C28"/>
                </a:solidFill>
                <a:latin typeface="Google Sans"/>
              </a:rPr>
              <a:t> à placer sur la </a:t>
            </a:r>
            <a:r>
              <a:rPr lang="en-US" sz="2400" err="1">
                <a:solidFill>
                  <a:srgbClr val="040C28"/>
                </a:solidFill>
                <a:latin typeface="Google Sans"/>
              </a:rPr>
              <a:t>peau</a:t>
            </a:r>
            <a:endParaRPr lang="en-US" sz="2400" err="1"/>
          </a:p>
          <a:p>
            <a:pPr>
              <a:buNone/>
            </a:pPr>
            <a:r>
              <a:rPr lang="en-US" sz="2400" dirty="0">
                <a:solidFill>
                  <a:srgbClr val="040C28"/>
                </a:solidFill>
                <a:latin typeface="Google Sans"/>
              </a:rPr>
              <a:t>timbre </a:t>
            </a:r>
            <a:r>
              <a:rPr lang="en-US" sz="2400" dirty="0" err="1">
                <a:solidFill>
                  <a:srgbClr val="040C28"/>
                </a:solidFill>
                <a:latin typeface="Google Sans"/>
              </a:rPr>
              <a:t>autocollant</a:t>
            </a:r>
            <a:r>
              <a:rPr lang="en-US" sz="2400" dirty="0">
                <a:solidFill>
                  <a:srgbClr val="040C28"/>
                </a:solidFill>
                <a:latin typeface="Google Sans"/>
              </a:rPr>
              <a:t> de 3,5 cm de </a:t>
            </a:r>
            <a:r>
              <a:rPr lang="en-US" sz="2400" dirty="0" err="1">
                <a:solidFill>
                  <a:srgbClr val="040C28"/>
                </a:solidFill>
                <a:latin typeface="Google Sans"/>
              </a:rPr>
              <a:t>côté</a:t>
            </a:r>
            <a:r>
              <a:rPr lang="en-US" sz="2400" dirty="0">
                <a:solidFill>
                  <a:srgbClr val="040C28"/>
                </a:solidFill>
                <a:latin typeface="Google Sans"/>
              </a:rPr>
              <a:t> à placer sur la </a:t>
            </a:r>
            <a:r>
              <a:rPr lang="en-US" sz="2400" dirty="0" err="1">
                <a:solidFill>
                  <a:srgbClr val="040C28"/>
                </a:solidFill>
                <a:latin typeface="Google Sans"/>
              </a:rPr>
              <a:t>peau</a:t>
            </a:r>
            <a:endParaRPr lang="en-US" sz="2400" dirty="0" err="1">
              <a:latin typeface="Google Sans"/>
            </a:endParaRPr>
          </a:p>
          <a:p>
            <a:pPr>
              <a:buNone/>
            </a:pPr>
            <a:r>
              <a:rPr lang="en-US" sz="2400" dirty="0">
                <a:solidFill>
                  <a:srgbClr val="040C28"/>
                </a:solidFill>
                <a:latin typeface="Google Sans"/>
              </a:rPr>
              <a:t>timbre </a:t>
            </a:r>
            <a:r>
              <a:rPr lang="en-US" sz="2400" dirty="0" err="1">
                <a:solidFill>
                  <a:srgbClr val="040C28"/>
                </a:solidFill>
                <a:latin typeface="Google Sans"/>
              </a:rPr>
              <a:t>autocollant</a:t>
            </a:r>
            <a:r>
              <a:rPr lang="en-US" sz="2400" dirty="0">
                <a:solidFill>
                  <a:srgbClr val="040C28"/>
                </a:solidFill>
                <a:latin typeface="Google Sans"/>
              </a:rPr>
              <a:t> de 4,2 cm de </a:t>
            </a:r>
            <a:r>
              <a:rPr lang="en-US" sz="2400" dirty="0" err="1">
                <a:solidFill>
                  <a:srgbClr val="040C28"/>
                </a:solidFill>
                <a:latin typeface="Google Sans"/>
              </a:rPr>
              <a:t>côté</a:t>
            </a:r>
            <a:r>
              <a:rPr lang="en-US" sz="2400" dirty="0">
                <a:solidFill>
                  <a:srgbClr val="040C28"/>
                </a:solidFill>
                <a:latin typeface="Google Sans"/>
              </a:rPr>
              <a:t> à placer sur la </a:t>
            </a:r>
            <a:r>
              <a:rPr lang="en-US" sz="2400" dirty="0" err="1">
                <a:solidFill>
                  <a:srgbClr val="040C28"/>
                </a:solidFill>
                <a:latin typeface="Google Sans"/>
              </a:rPr>
              <a:t>peau</a:t>
            </a:r>
            <a:endParaRPr lang="en-US" sz="2400" dirty="0" err="1">
              <a:latin typeface="Google Sans"/>
            </a:endParaRPr>
          </a:p>
          <a:p>
            <a:pPr>
              <a:buNone/>
            </a:pPr>
            <a:r>
              <a:rPr lang="en-US" sz="2400" dirty="0">
                <a:solidFill>
                  <a:srgbClr val="040C28"/>
                </a:solidFill>
                <a:latin typeface="Google Sans"/>
              </a:rPr>
              <a:t>timbre </a:t>
            </a:r>
            <a:r>
              <a:rPr lang="en-US" sz="2400" dirty="0" err="1">
                <a:solidFill>
                  <a:srgbClr val="040C28"/>
                </a:solidFill>
                <a:latin typeface="Google Sans"/>
              </a:rPr>
              <a:t>autocollant</a:t>
            </a:r>
            <a:r>
              <a:rPr lang="en-US" sz="2400" dirty="0">
                <a:solidFill>
                  <a:srgbClr val="040C28"/>
                </a:solidFill>
                <a:latin typeface="Google Sans"/>
              </a:rPr>
              <a:t> de 5,5 cm de </a:t>
            </a:r>
            <a:r>
              <a:rPr lang="en-US" sz="2400" dirty="0" err="1">
                <a:solidFill>
                  <a:srgbClr val="040C28"/>
                </a:solidFill>
                <a:latin typeface="Google Sans"/>
              </a:rPr>
              <a:t>côté</a:t>
            </a:r>
            <a:r>
              <a:rPr lang="en-US" sz="2400" dirty="0">
                <a:solidFill>
                  <a:srgbClr val="040C28"/>
                </a:solidFill>
                <a:latin typeface="Google Sans"/>
              </a:rPr>
              <a:t> à placer sur la </a:t>
            </a:r>
            <a:r>
              <a:rPr lang="en-US" sz="2400" dirty="0" err="1">
                <a:solidFill>
                  <a:srgbClr val="040C28"/>
                </a:solidFill>
                <a:latin typeface="Google Sans"/>
              </a:rPr>
              <a:t>peau</a:t>
            </a:r>
            <a:endParaRPr lang="en-US" sz="2400" dirty="0" err="1">
              <a:latin typeface="Google Sans"/>
            </a:endParaRPr>
          </a:p>
          <a:p>
            <a:pPr>
              <a:buNone/>
            </a:pPr>
            <a:r>
              <a:rPr lang="en-US" sz="2400" dirty="0">
                <a:solidFill>
                  <a:srgbClr val="040C28"/>
                </a:solidFill>
                <a:latin typeface="Google Sans"/>
              </a:rPr>
              <a:t>timbre </a:t>
            </a:r>
            <a:r>
              <a:rPr lang="en-US" sz="2400" dirty="0" err="1">
                <a:solidFill>
                  <a:srgbClr val="040C28"/>
                </a:solidFill>
                <a:latin typeface="Google Sans"/>
              </a:rPr>
              <a:t>autocollant</a:t>
            </a:r>
            <a:r>
              <a:rPr lang="en-US" sz="2400" dirty="0">
                <a:solidFill>
                  <a:srgbClr val="040C28"/>
                </a:solidFill>
                <a:latin typeface="Google Sans"/>
              </a:rPr>
              <a:t> de 4,3 cm de </a:t>
            </a:r>
            <a:r>
              <a:rPr lang="en-US" sz="2400" dirty="0" err="1">
                <a:solidFill>
                  <a:srgbClr val="040C28"/>
                </a:solidFill>
                <a:latin typeface="Google Sans"/>
              </a:rPr>
              <a:t>côté</a:t>
            </a:r>
            <a:r>
              <a:rPr lang="en-US" sz="2400" dirty="0">
                <a:solidFill>
                  <a:srgbClr val="040C28"/>
                </a:solidFill>
                <a:latin typeface="Google Sans"/>
              </a:rPr>
              <a:t> à placer sur la </a:t>
            </a:r>
            <a:r>
              <a:rPr lang="en-US" sz="2400" dirty="0" err="1">
                <a:solidFill>
                  <a:srgbClr val="040C28"/>
                </a:solidFill>
                <a:latin typeface="Google Sans"/>
              </a:rPr>
              <a:t>peau</a:t>
            </a:r>
            <a:endParaRPr lang="en-US" sz="2400" dirty="0" err="1">
              <a:latin typeface="Google Sans"/>
            </a:endParaRPr>
          </a:p>
        </p:txBody>
      </p:sp>
    </p:spTree>
    <p:extLst>
      <p:ext uri="{BB962C8B-B14F-4D97-AF65-F5344CB8AC3E}">
        <p14:creationId xmlns:p14="http://schemas.microsoft.com/office/powerpoint/2010/main" val="3528735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52EB26-0BBC-84CD-F26C-29EC274124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E0005-5ACF-7F7F-F9DD-159D3E37C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690F8-EB9A-6889-F677-16E9BBD2B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400" dirty="0">
                <a:ea typeface="+mn-lt"/>
                <a:cs typeface="+mn-lt"/>
              </a:rPr>
              <a:t>À quoi correspond le patch?</a:t>
            </a:r>
          </a:p>
          <a:p>
            <a:endParaRPr lang="en-US" dirty="0">
              <a:solidFill>
                <a:srgbClr val="FF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  <a:latin typeface="Google Sans"/>
              </a:rPr>
              <a:t>timbre </a:t>
            </a:r>
            <a:r>
              <a:rPr lang="en-US" sz="2400" err="1">
                <a:solidFill>
                  <a:srgbClr val="00B050"/>
                </a:solidFill>
                <a:latin typeface="Google Sans"/>
              </a:rPr>
              <a:t>autocollant</a:t>
            </a:r>
            <a:r>
              <a:rPr lang="en-US" sz="2400" dirty="0">
                <a:solidFill>
                  <a:srgbClr val="00B050"/>
                </a:solidFill>
                <a:latin typeface="Google Sans"/>
              </a:rPr>
              <a:t> de 4,5 cm de </a:t>
            </a:r>
            <a:r>
              <a:rPr lang="en-US" sz="2400" err="1">
                <a:solidFill>
                  <a:srgbClr val="00B050"/>
                </a:solidFill>
                <a:latin typeface="Google Sans"/>
              </a:rPr>
              <a:t>côté</a:t>
            </a:r>
            <a:r>
              <a:rPr lang="en-US" sz="2400" dirty="0">
                <a:solidFill>
                  <a:srgbClr val="00B050"/>
                </a:solidFill>
                <a:latin typeface="Google Sans"/>
              </a:rPr>
              <a:t> à placer sur la </a:t>
            </a:r>
            <a:r>
              <a:rPr lang="en-US" sz="2400" err="1">
                <a:solidFill>
                  <a:srgbClr val="00B050"/>
                </a:solidFill>
                <a:latin typeface="Google Sans"/>
              </a:rPr>
              <a:t>peau</a:t>
            </a:r>
            <a:endParaRPr lang="en-US" sz="240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  <a:latin typeface="Google Sans"/>
              </a:rPr>
              <a:t>timbre </a:t>
            </a:r>
            <a:r>
              <a:rPr lang="en-US" sz="2400" err="1">
                <a:solidFill>
                  <a:srgbClr val="FF0000"/>
                </a:solidFill>
                <a:latin typeface="Google Sans"/>
              </a:rPr>
              <a:t>autocollant</a:t>
            </a:r>
            <a:r>
              <a:rPr lang="en-US" sz="2400" dirty="0">
                <a:solidFill>
                  <a:srgbClr val="FF0000"/>
                </a:solidFill>
                <a:latin typeface="Google Sans"/>
              </a:rPr>
              <a:t> de 3,5 cm de </a:t>
            </a:r>
            <a:r>
              <a:rPr lang="en-US" sz="2400" err="1">
                <a:solidFill>
                  <a:srgbClr val="FF0000"/>
                </a:solidFill>
                <a:latin typeface="Google Sans"/>
              </a:rPr>
              <a:t>côté</a:t>
            </a:r>
            <a:r>
              <a:rPr lang="en-US" sz="2400" dirty="0">
                <a:solidFill>
                  <a:srgbClr val="FF0000"/>
                </a:solidFill>
                <a:latin typeface="Google Sans"/>
              </a:rPr>
              <a:t> à placer sur la </a:t>
            </a:r>
            <a:r>
              <a:rPr lang="en-US" sz="2400" err="1">
                <a:solidFill>
                  <a:srgbClr val="FF0000"/>
                </a:solidFill>
                <a:latin typeface="Google Sans"/>
              </a:rPr>
              <a:t>peau</a:t>
            </a:r>
            <a:endParaRPr lang="en-US" sz="2400">
              <a:solidFill>
                <a:srgbClr val="FF0000"/>
              </a:solidFill>
              <a:latin typeface="Google Sans"/>
            </a:endParaRP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  <a:latin typeface="Google Sans"/>
              </a:rPr>
              <a:t>timbre </a:t>
            </a:r>
            <a:r>
              <a:rPr lang="en-US" sz="2400" err="1">
                <a:solidFill>
                  <a:srgbClr val="FF0000"/>
                </a:solidFill>
                <a:latin typeface="Google Sans"/>
              </a:rPr>
              <a:t>autocollant</a:t>
            </a:r>
            <a:r>
              <a:rPr lang="en-US" sz="2400" dirty="0">
                <a:solidFill>
                  <a:srgbClr val="FF0000"/>
                </a:solidFill>
                <a:latin typeface="Google Sans"/>
              </a:rPr>
              <a:t> de 4,2 cm de </a:t>
            </a:r>
            <a:r>
              <a:rPr lang="en-US" sz="2400" err="1">
                <a:solidFill>
                  <a:srgbClr val="FF0000"/>
                </a:solidFill>
                <a:latin typeface="Google Sans"/>
              </a:rPr>
              <a:t>côté</a:t>
            </a:r>
            <a:r>
              <a:rPr lang="en-US" sz="2400" dirty="0">
                <a:solidFill>
                  <a:srgbClr val="FF0000"/>
                </a:solidFill>
                <a:latin typeface="Google Sans"/>
              </a:rPr>
              <a:t> à placer sur la </a:t>
            </a:r>
            <a:r>
              <a:rPr lang="en-US" sz="2400" err="1">
                <a:solidFill>
                  <a:srgbClr val="FF0000"/>
                </a:solidFill>
                <a:latin typeface="Google Sans"/>
              </a:rPr>
              <a:t>peau</a:t>
            </a:r>
            <a:endParaRPr lang="en-US" sz="2400">
              <a:solidFill>
                <a:srgbClr val="FF0000"/>
              </a:solidFill>
              <a:latin typeface="Google Sans"/>
            </a:endParaRP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  <a:latin typeface="Google Sans"/>
              </a:rPr>
              <a:t>timbre </a:t>
            </a:r>
            <a:r>
              <a:rPr lang="en-US" sz="2400" err="1">
                <a:solidFill>
                  <a:srgbClr val="FF0000"/>
                </a:solidFill>
                <a:latin typeface="Google Sans"/>
              </a:rPr>
              <a:t>autocollant</a:t>
            </a:r>
            <a:r>
              <a:rPr lang="en-US" sz="2400" dirty="0">
                <a:solidFill>
                  <a:srgbClr val="FF0000"/>
                </a:solidFill>
                <a:latin typeface="Google Sans"/>
              </a:rPr>
              <a:t> de 5,5 cm de </a:t>
            </a:r>
            <a:r>
              <a:rPr lang="en-US" sz="2400" err="1">
                <a:solidFill>
                  <a:srgbClr val="FF0000"/>
                </a:solidFill>
                <a:latin typeface="Google Sans"/>
              </a:rPr>
              <a:t>côté</a:t>
            </a:r>
            <a:r>
              <a:rPr lang="en-US" sz="2400" dirty="0">
                <a:solidFill>
                  <a:srgbClr val="FF0000"/>
                </a:solidFill>
                <a:latin typeface="Google Sans"/>
              </a:rPr>
              <a:t> à placer sur la </a:t>
            </a:r>
            <a:r>
              <a:rPr lang="en-US" sz="2400" err="1">
                <a:solidFill>
                  <a:srgbClr val="FF0000"/>
                </a:solidFill>
                <a:latin typeface="Google Sans"/>
              </a:rPr>
              <a:t>peau</a:t>
            </a:r>
            <a:endParaRPr lang="en-US" sz="2400">
              <a:solidFill>
                <a:srgbClr val="FF0000"/>
              </a:solidFill>
              <a:latin typeface="Google Sans"/>
            </a:endParaRP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  <a:latin typeface="Google Sans"/>
              </a:rPr>
              <a:t>timbre </a:t>
            </a:r>
            <a:r>
              <a:rPr lang="en-US" sz="2400" err="1">
                <a:solidFill>
                  <a:srgbClr val="FF0000"/>
                </a:solidFill>
                <a:latin typeface="Google Sans"/>
              </a:rPr>
              <a:t>autocollant</a:t>
            </a:r>
            <a:r>
              <a:rPr lang="en-US" sz="2400" dirty="0">
                <a:solidFill>
                  <a:srgbClr val="FF0000"/>
                </a:solidFill>
                <a:latin typeface="Google Sans"/>
              </a:rPr>
              <a:t> de 4,3 cm de </a:t>
            </a:r>
            <a:r>
              <a:rPr lang="en-US" sz="2400" err="1">
                <a:solidFill>
                  <a:srgbClr val="FF0000"/>
                </a:solidFill>
                <a:latin typeface="Google Sans"/>
              </a:rPr>
              <a:t>côté</a:t>
            </a:r>
            <a:r>
              <a:rPr lang="en-US" sz="2400" dirty="0">
                <a:solidFill>
                  <a:srgbClr val="FF0000"/>
                </a:solidFill>
                <a:latin typeface="Google Sans"/>
              </a:rPr>
              <a:t> à placer sur la </a:t>
            </a:r>
            <a:r>
              <a:rPr lang="en-US" sz="2400" err="1">
                <a:solidFill>
                  <a:srgbClr val="FF0000"/>
                </a:solidFill>
                <a:latin typeface="Google Sans"/>
              </a:rPr>
              <a:t>peau</a:t>
            </a:r>
            <a:endParaRPr lang="en-US" sz="2400">
              <a:solidFill>
                <a:srgbClr val="FF0000"/>
              </a:solidFill>
              <a:latin typeface="Google Sans"/>
            </a:endParaRPr>
          </a:p>
        </p:txBody>
      </p:sp>
    </p:spTree>
    <p:extLst>
      <p:ext uri="{BB962C8B-B14F-4D97-AF65-F5344CB8AC3E}">
        <p14:creationId xmlns:p14="http://schemas.microsoft.com/office/powerpoint/2010/main" val="211536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76106-774E-124B-D579-B865060CD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45C70-B339-216A-820C-374189452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dirty="0">
                <a:ea typeface="+mn-lt"/>
                <a:cs typeface="+mn-lt"/>
              </a:rPr>
              <a:t>À quoi correspond la </a:t>
            </a:r>
            <a:r>
              <a:rPr lang="en-US" sz="4000" err="1">
                <a:ea typeface="+mn-lt"/>
                <a:cs typeface="+mn-lt"/>
              </a:rPr>
              <a:t>gaine</a:t>
            </a:r>
            <a:r>
              <a:rPr lang="en-US" sz="4000" dirty="0">
                <a:ea typeface="+mn-lt"/>
                <a:cs typeface="+mn-lt"/>
              </a:rPr>
              <a:t> </a:t>
            </a:r>
            <a:r>
              <a:rPr lang="en-US" sz="4000" err="1">
                <a:ea typeface="+mn-lt"/>
                <a:cs typeface="+mn-lt"/>
              </a:rPr>
              <a:t>ou</a:t>
            </a:r>
            <a:r>
              <a:rPr lang="en-US" sz="4000" dirty="0">
                <a:ea typeface="+mn-lt"/>
                <a:cs typeface="+mn-lt"/>
              </a:rPr>
              <a:t> </a:t>
            </a:r>
            <a:r>
              <a:rPr lang="en-US" sz="4000" err="1">
                <a:ea typeface="+mn-lt"/>
                <a:cs typeface="+mn-lt"/>
              </a:rPr>
              <a:t>enveloppe</a:t>
            </a:r>
            <a:r>
              <a:rPr lang="en-US" sz="4000" dirty="0">
                <a:ea typeface="+mn-lt"/>
                <a:cs typeface="+mn-lt"/>
              </a:rPr>
              <a:t> de latex?</a:t>
            </a:r>
            <a:endParaRPr lang="en-US" sz="4000"/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Stérilet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Condom</a:t>
            </a:r>
          </a:p>
          <a:p>
            <a:pPr marL="0" indent="0">
              <a:buNone/>
            </a:pPr>
            <a:r>
              <a:rPr lang="en-US" dirty="0"/>
              <a:t>pilule contraceptive</a:t>
            </a:r>
          </a:p>
          <a:p>
            <a:pPr marL="0" indent="0">
              <a:buNone/>
            </a:pPr>
            <a:r>
              <a:rPr lang="en-US" dirty="0"/>
              <a:t>Pilule du </a:t>
            </a:r>
            <a:r>
              <a:rPr lang="en-US" err="1"/>
              <a:t>lendemain</a:t>
            </a:r>
            <a:endParaRPr lang="en-US"/>
          </a:p>
          <a:p>
            <a:pPr>
              <a:buNone/>
            </a:pPr>
            <a:r>
              <a:rPr lang="en-US" dirty="0" err="1"/>
              <a:t>Vasectomie</a:t>
            </a:r>
          </a:p>
        </p:txBody>
      </p:sp>
    </p:spTree>
    <p:extLst>
      <p:ext uri="{BB962C8B-B14F-4D97-AF65-F5344CB8AC3E}">
        <p14:creationId xmlns:p14="http://schemas.microsoft.com/office/powerpoint/2010/main" val="3101371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5902C9-1DA3-926E-CB83-5A02DE0E8A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1FBE0-B953-82C1-8B36-ED6508281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9E6BA-F79D-8842-4F37-4E1021735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dirty="0">
                <a:ea typeface="+mn-lt"/>
                <a:cs typeface="+mn-lt"/>
              </a:rPr>
              <a:t>À quoi correspond la </a:t>
            </a:r>
            <a:r>
              <a:rPr lang="en-US" sz="4000" err="1">
                <a:ea typeface="+mn-lt"/>
                <a:cs typeface="+mn-lt"/>
              </a:rPr>
              <a:t>gaine</a:t>
            </a:r>
            <a:r>
              <a:rPr lang="en-US" sz="4000" dirty="0">
                <a:ea typeface="+mn-lt"/>
                <a:cs typeface="+mn-lt"/>
              </a:rPr>
              <a:t> </a:t>
            </a:r>
            <a:r>
              <a:rPr lang="en-US" sz="4000" err="1">
                <a:ea typeface="+mn-lt"/>
                <a:cs typeface="+mn-lt"/>
              </a:rPr>
              <a:t>ou</a:t>
            </a:r>
            <a:r>
              <a:rPr lang="en-US" sz="4000" dirty="0">
                <a:ea typeface="+mn-lt"/>
                <a:cs typeface="+mn-lt"/>
              </a:rPr>
              <a:t> </a:t>
            </a:r>
            <a:r>
              <a:rPr lang="en-US" sz="4000" err="1">
                <a:ea typeface="+mn-lt"/>
                <a:cs typeface="+mn-lt"/>
              </a:rPr>
              <a:t>enveloppe</a:t>
            </a:r>
            <a:r>
              <a:rPr lang="en-US" sz="4000" dirty="0">
                <a:ea typeface="+mn-lt"/>
                <a:cs typeface="+mn-lt"/>
              </a:rPr>
              <a:t> de latex?</a:t>
            </a:r>
            <a:endParaRPr lang="en-US" sz="4000"/>
          </a:p>
          <a:p>
            <a:endParaRPr lang="en-US" dirty="0"/>
          </a:p>
          <a:p>
            <a:pPr marL="0" indent="0">
              <a:buNone/>
            </a:pPr>
            <a:r>
              <a:rPr lang="en-US" err="1">
                <a:solidFill>
                  <a:srgbClr val="FF0000"/>
                </a:solidFill>
              </a:rPr>
              <a:t>Stérilet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Condom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pilule contraceptive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Pilule du </a:t>
            </a:r>
            <a:r>
              <a:rPr lang="en-US" err="1">
                <a:solidFill>
                  <a:srgbClr val="FF0000"/>
                </a:solidFill>
              </a:rPr>
              <a:t>lendemain</a:t>
            </a:r>
            <a:endParaRPr lang="en-US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err="1">
                <a:solidFill>
                  <a:srgbClr val="00B050"/>
                </a:solidFill>
              </a:rPr>
              <a:t>Vasectomie</a:t>
            </a:r>
            <a:endParaRPr lang="en-U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324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6B7C87-4D93-4D92-25B3-0C4907CCB1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23762-3962-2533-5648-01FAF5FC7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BF800-D9D1-81F9-5DA8-FE7E5DC7C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400" dirty="0">
                <a:ea typeface="+mn-lt"/>
                <a:cs typeface="+mn-lt"/>
              </a:rPr>
              <a:t>À quoi correspond la petite tige </a:t>
            </a:r>
            <a:r>
              <a:rPr lang="en-US" sz="3400" err="1">
                <a:ea typeface="+mn-lt"/>
                <a:cs typeface="+mn-lt"/>
              </a:rPr>
              <a:t>en</a:t>
            </a:r>
            <a:r>
              <a:rPr lang="en-US" sz="3400" dirty="0">
                <a:ea typeface="+mn-lt"/>
                <a:cs typeface="+mn-lt"/>
              </a:rPr>
              <a:t> </a:t>
            </a:r>
            <a:r>
              <a:rPr lang="en-US" sz="3400" err="1">
                <a:ea typeface="+mn-lt"/>
                <a:cs typeface="+mn-lt"/>
              </a:rPr>
              <a:t>forme</a:t>
            </a:r>
            <a:r>
              <a:rPr lang="en-US" sz="3400" dirty="0">
                <a:ea typeface="+mn-lt"/>
                <a:cs typeface="+mn-lt"/>
              </a:rPr>
              <a:t> de "T" 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Stérilet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Condom</a:t>
            </a:r>
          </a:p>
          <a:p>
            <a:pPr marL="0" indent="0">
              <a:buNone/>
            </a:pPr>
            <a:r>
              <a:rPr lang="en-US" dirty="0"/>
              <a:t>pilule contraceptive</a:t>
            </a:r>
          </a:p>
          <a:p>
            <a:pPr marL="0" indent="0">
              <a:buNone/>
            </a:pPr>
            <a:r>
              <a:rPr lang="en-US" dirty="0"/>
              <a:t>Pilule du </a:t>
            </a:r>
            <a:r>
              <a:rPr lang="en-US" err="1"/>
              <a:t>lendemain</a:t>
            </a:r>
            <a:endParaRPr lang="en-US"/>
          </a:p>
          <a:p>
            <a:pPr>
              <a:buNone/>
            </a:pPr>
            <a:r>
              <a:rPr lang="en-US" dirty="0" err="1"/>
              <a:t>Vasectomie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919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548FF3-165F-4406-F323-64CD84678B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54352-EE26-1AE1-DDEC-5DC1154A7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D1210-1F39-89B6-8FA5-584766CF9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400" dirty="0">
                <a:ea typeface="+mn-lt"/>
                <a:cs typeface="+mn-lt"/>
              </a:rPr>
              <a:t>À quoi correspond la petite tige </a:t>
            </a:r>
            <a:r>
              <a:rPr lang="en-US" sz="3400" err="1">
                <a:ea typeface="+mn-lt"/>
                <a:cs typeface="+mn-lt"/>
              </a:rPr>
              <a:t>en</a:t>
            </a:r>
            <a:r>
              <a:rPr lang="en-US" sz="3400" dirty="0">
                <a:ea typeface="+mn-lt"/>
                <a:cs typeface="+mn-lt"/>
              </a:rPr>
              <a:t> </a:t>
            </a:r>
            <a:r>
              <a:rPr lang="en-US" sz="3400" err="1">
                <a:ea typeface="+mn-lt"/>
                <a:cs typeface="+mn-lt"/>
              </a:rPr>
              <a:t>forme</a:t>
            </a:r>
            <a:r>
              <a:rPr lang="en-US" sz="3400" dirty="0">
                <a:ea typeface="+mn-lt"/>
                <a:cs typeface="+mn-lt"/>
              </a:rPr>
              <a:t> de "T" 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err="1">
                <a:solidFill>
                  <a:srgbClr val="00B050"/>
                </a:solidFill>
              </a:rPr>
              <a:t>Stérilet</a:t>
            </a:r>
            <a:r>
              <a:rPr lang="en-US" dirty="0">
                <a:solidFill>
                  <a:srgbClr val="00B05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Condom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pilule contraceptive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Pilule du </a:t>
            </a:r>
            <a:r>
              <a:rPr lang="en-US" err="1">
                <a:solidFill>
                  <a:srgbClr val="FF0000"/>
                </a:solidFill>
              </a:rPr>
              <a:t>lendemain</a:t>
            </a:r>
            <a:endParaRPr lang="en-US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err="1">
                <a:solidFill>
                  <a:srgbClr val="FF0000"/>
                </a:solidFill>
              </a:rPr>
              <a:t>Vasectomie</a:t>
            </a: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94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C29D24-ECE1-33DB-AACA-B2363AB7B9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F842D-D7EE-B725-8730-5EE44204A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10E00-8008-9BFE-F0E9-FBC16081E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400" dirty="0">
                <a:ea typeface="+mn-lt"/>
                <a:cs typeface="+mn-lt"/>
              </a:rPr>
              <a:t>À quoi correspond la </a:t>
            </a:r>
            <a:r>
              <a:rPr lang="en-US" sz="3400" dirty="0" err="1">
                <a:ea typeface="+mn-lt"/>
                <a:cs typeface="+mn-lt"/>
              </a:rPr>
              <a:t>chiurgie</a:t>
            </a:r>
            <a:r>
              <a:rPr lang="en-US" sz="3400" dirty="0">
                <a:ea typeface="+mn-lt"/>
                <a:cs typeface="+mn-lt"/>
              </a:rPr>
              <a:t> </a:t>
            </a:r>
            <a:r>
              <a:rPr lang="en-US" sz="3400" dirty="0" err="1">
                <a:ea typeface="+mn-lt"/>
                <a:cs typeface="+mn-lt"/>
              </a:rPr>
              <a:t>sectionnant</a:t>
            </a:r>
            <a:r>
              <a:rPr lang="en-US" sz="3400" dirty="0">
                <a:ea typeface="+mn-lt"/>
                <a:cs typeface="+mn-lt"/>
              </a:rPr>
              <a:t> le canal </a:t>
            </a:r>
            <a:r>
              <a:rPr lang="en-US" sz="3400" dirty="0" err="1">
                <a:ea typeface="+mn-lt"/>
                <a:cs typeface="+mn-lt"/>
              </a:rPr>
              <a:t>déférent</a:t>
            </a:r>
            <a:r>
              <a:rPr lang="en-US" sz="3400" dirty="0">
                <a:ea typeface="+mn-lt"/>
                <a:cs typeface="+mn-lt"/>
              </a:rPr>
              <a:t>?</a:t>
            </a:r>
          </a:p>
          <a:p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err="1">
                <a:solidFill>
                  <a:schemeClr val="tx1">
                    <a:lumMod val="95000"/>
                    <a:lumOff val="5000"/>
                  </a:schemeClr>
                </a:solidFill>
              </a:rPr>
              <a:t>Stérilet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Condom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pilule contraceptive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Pilule du </a:t>
            </a:r>
            <a:r>
              <a:rPr lang="en-US" err="1">
                <a:solidFill>
                  <a:schemeClr val="tx1">
                    <a:lumMod val="95000"/>
                    <a:lumOff val="5000"/>
                  </a:schemeClr>
                </a:solidFill>
              </a:rPr>
              <a:t>lendemain</a:t>
            </a:r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en-US" err="1">
                <a:solidFill>
                  <a:schemeClr val="tx1">
                    <a:lumMod val="95000"/>
                    <a:lumOff val="5000"/>
                  </a:schemeClr>
                </a:solidFill>
              </a:rPr>
              <a:t>Vasectomie</a:t>
            </a:r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50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3AAE14-3437-719C-EC36-1509709BFE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C943B-5FA2-E94C-D4ED-B7BAD1E34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CAE82-58B6-A398-341B-8EB79CF4D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400" dirty="0">
                <a:ea typeface="+mn-lt"/>
                <a:cs typeface="+mn-lt"/>
              </a:rPr>
              <a:t>À quoi correspond la </a:t>
            </a:r>
            <a:r>
              <a:rPr lang="en-US" sz="3400" err="1">
                <a:ea typeface="+mn-lt"/>
                <a:cs typeface="+mn-lt"/>
              </a:rPr>
              <a:t>chiurgie</a:t>
            </a:r>
            <a:r>
              <a:rPr lang="en-US" sz="3400" dirty="0">
                <a:ea typeface="+mn-lt"/>
                <a:cs typeface="+mn-lt"/>
              </a:rPr>
              <a:t> </a:t>
            </a:r>
            <a:r>
              <a:rPr lang="en-US" sz="3400" err="1">
                <a:ea typeface="+mn-lt"/>
                <a:cs typeface="+mn-lt"/>
              </a:rPr>
              <a:t>sectionnant</a:t>
            </a:r>
            <a:r>
              <a:rPr lang="en-US" sz="3400" dirty="0">
                <a:ea typeface="+mn-lt"/>
                <a:cs typeface="+mn-lt"/>
              </a:rPr>
              <a:t> le canal </a:t>
            </a:r>
            <a:r>
              <a:rPr lang="en-US" sz="3400" err="1">
                <a:ea typeface="+mn-lt"/>
                <a:cs typeface="+mn-lt"/>
              </a:rPr>
              <a:t>déférent</a:t>
            </a:r>
            <a:r>
              <a:rPr lang="en-US" sz="3400" dirty="0">
                <a:ea typeface="+mn-lt"/>
                <a:cs typeface="+mn-lt"/>
              </a:rPr>
              <a:t>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err="1">
                <a:solidFill>
                  <a:srgbClr val="FF0000"/>
                </a:solidFill>
              </a:rPr>
              <a:t>Stérilet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Condom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pilule contraceptive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Pilule du </a:t>
            </a:r>
            <a:r>
              <a:rPr lang="en-US" err="1">
                <a:solidFill>
                  <a:srgbClr val="FF0000"/>
                </a:solidFill>
              </a:rPr>
              <a:t>lendemain</a:t>
            </a:r>
            <a:endParaRPr lang="en-US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err="1">
                <a:solidFill>
                  <a:srgbClr val="00B050"/>
                </a:solidFill>
              </a:rPr>
              <a:t>Vasectomie</a:t>
            </a:r>
            <a:endParaRPr lang="en-U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41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E122A6-8992-9D20-213D-6F38BB25C1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99D66-49CD-AFE1-0255-5FBA8F4E8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CC540-DF61-8B6A-5CAC-CC1108F79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400" dirty="0">
                <a:ea typeface="+mn-lt"/>
                <a:cs typeface="+mn-lt"/>
              </a:rPr>
              <a:t>À quoi correspond le plan B?</a:t>
            </a:r>
          </a:p>
          <a:p>
            <a:endParaRPr lang="en-US" dirty="0">
              <a:solidFill>
                <a:srgbClr val="FF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err="1"/>
              <a:t>Stérilet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Condom</a:t>
            </a:r>
          </a:p>
          <a:p>
            <a:pPr marL="0" indent="0">
              <a:buNone/>
            </a:pPr>
            <a:r>
              <a:rPr lang="en-US" dirty="0"/>
              <a:t>pilule contraceptive</a:t>
            </a:r>
          </a:p>
          <a:p>
            <a:pPr marL="0" indent="0">
              <a:buNone/>
            </a:pPr>
            <a:r>
              <a:rPr lang="en-US" dirty="0"/>
              <a:t>Pilule du </a:t>
            </a:r>
            <a:r>
              <a:rPr lang="en-US" err="1"/>
              <a:t>lendemain</a:t>
            </a:r>
            <a:endParaRPr lang="en-US"/>
          </a:p>
          <a:p>
            <a:pPr>
              <a:buNone/>
            </a:pPr>
            <a:r>
              <a:rPr lang="en-US" err="1"/>
              <a:t>Vasectomie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262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B934F7-3DFC-17D0-482A-DDF041D191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6822C-5AF0-B44C-060B-9B9C5C811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CF41B-C092-A259-9B46-86D9212BA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400" dirty="0">
                <a:ea typeface="+mn-lt"/>
                <a:cs typeface="+mn-lt"/>
              </a:rPr>
              <a:t>À quoi correspond le plan B?</a:t>
            </a:r>
          </a:p>
          <a:p>
            <a:endParaRPr lang="en-US" dirty="0">
              <a:solidFill>
                <a:srgbClr val="FF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err="1">
                <a:solidFill>
                  <a:srgbClr val="FF0000"/>
                </a:solidFill>
              </a:rPr>
              <a:t>Stérilet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Condom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pilule contraceptive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Pilule du </a:t>
            </a:r>
            <a:r>
              <a:rPr lang="en-US" err="1">
                <a:solidFill>
                  <a:srgbClr val="00B050"/>
                </a:solidFill>
              </a:rPr>
              <a:t>lendemain</a:t>
            </a:r>
            <a:endParaRPr lang="en-US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err="1">
                <a:solidFill>
                  <a:srgbClr val="FF0000"/>
                </a:solidFill>
              </a:rPr>
              <a:t>Vasectomie</a:t>
            </a: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07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Contraception</vt:lpstr>
      <vt:lpstr>Question 1</vt:lpstr>
      <vt:lpstr>Question 1</vt:lpstr>
      <vt:lpstr>Question 2</vt:lpstr>
      <vt:lpstr>Question 2</vt:lpstr>
      <vt:lpstr>Question 3</vt:lpstr>
      <vt:lpstr>Question 3</vt:lpstr>
      <vt:lpstr>Question 4</vt:lpstr>
      <vt:lpstr>Question 4</vt:lpstr>
      <vt:lpstr>Question 5</vt:lpstr>
      <vt:lpstr>Question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151</cp:revision>
  <dcterms:created xsi:type="dcterms:W3CDTF">2025-02-11T15:12:37Z</dcterms:created>
  <dcterms:modified xsi:type="dcterms:W3CDTF">2025-02-11T15:45:18Z</dcterms:modified>
</cp:coreProperties>
</file>