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1250EA0-9DBB-9D5D-E945-6174592A05C0}" v="434" dt="2024-02-29T19:10:51.6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flickr.com/photos/antrix/138413722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nc/3.0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creativecommons.org/licenses/by-nc-nd/3.0/" TargetMode="External"/><Relationship Id="rId4" Type="http://schemas.openxmlformats.org/officeDocument/2006/relationships/hyperlink" Target="http://ressources.unisciel.fr/ramses/511-1-arithmetique/co/fa401_5_18.html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>
                <a:ea typeface="Calibri Light"/>
                <a:cs typeface="Calibri Light"/>
              </a:rPr>
              <a:t> Diophante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ea typeface="Calibri"/>
                <a:cs typeface="Calibri"/>
              </a:rPr>
              <a:t>Fiat par </a:t>
            </a:r>
            <a:r>
              <a:rPr lang="en-US" err="1">
                <a:ea typeface="Calibri"/>
                <a:cs typeface="Calibri"/>
              </a:rPr>
              <a:t>maveryk-jutras-leroux</a:t>
            </a:r>
            <a:r>
              <a:rPr lang="en-US">
                <a:ea typeface="Calibri"/>
                <a:cs typeface="Calibri"/>
              </a:rPr>
              <a:t>, maxim </a:t>
            </a:r>
            <a:r>
              <a:rPr lang="en-US" err="1">
                <a:ea typeface="Calibri"/>
                <a:cs typeface="Calibri"/>
              </a:rPr>
              <a:t>giguere</a:t>
            </a:r>
            <a:r>
              <a:rPr lang="en-US">
                <a:ea typeface="Calibri"/>
                <a:cs typeface="Calibri"/>
              </a:rPr>
              <a:t> et </a:t>
            </a:r>
            <a:r>
              <a:rPr lang="en-US" err="1">
                <a:ea typeface="Calibri"/>
                <a:cs typeface="Calibri"/>
              </a:rPr>
              <a:t>edward</a:t>
            </a:r>
            <a:r>
              <a:rPr lang="en-US">
                <a:ea typeface="Calibri"/>
                <a:cs typeface="Calibri"/>
              </a:rPr>
              <a:t> </a:t>
            </a:r>
            <a:r>
              <a:rPr lang="en-US" err="1">
                <a:ea typeface="Calibri"/>
                <a:cs typeface="Calibri"/>
              </a:rPr>
              <a:t>carbonneau</a:t>
            </a:r>
            <a:endParaRPr lang="en-US" err="1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Slide Background Fill">
            <a:extLst>
              <a:ext uri="{FF2B5EF4-FFF2-40B4-BE49-F238E27FC236}">
                <a16:creationId xmlns:a16="http://schemas.microsoft.com/office/drawing/2014/main" id="{03AF1C04-3FEF-41BD-BB84-2F263765BE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1" y="0"/>
            <a:ext cx="1218894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56E71F1-5A87-4A96-B42F-2DFA1B766B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848" y="0"/>
            <a:ext cx="12188949" cy="6858000"/>
            <a:chOff x="-2848" y="0"/>
            <a:chExt cx="12188949" cy="6858000"/>
          </a:xfrm>
        </p:grpSpPr>
        <p:sp>
          <p:nvSpPr>
            <p:cNvPr id="14" name="Color Cover">
              <a:extLst>
                <a:ext uri="{FF2B5EF4-FFF2-40B4-BE49-F238E27FC236}">
                  <a16:creationId xmlns:a16="http://schemas.microsoft.com/office/drawing/2014/main" id="{CF5215DD-02E8-49F2-8F73-D509B6A02B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2848" y="0"/>
              <a:ext cx="12188949" cy="6858000"/>
            </a:xfrm>
            <a:prstGeom prst="rect">
              <a:avLst/>
            </a:prstGeom>
            <a:solidFill>
              <a:schemeClr val="accent5">
                <a:alpha val="4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Color Cover">
              <a:extLst>
                <a:ext uri="{FF2B5EF4-FFF2-40B4-BE49-F238E27FC236}">
                  <a16:creationId xmlns:a16="http://schemas.microsoft.com/office/drawing/2014/main" id="{8E743EB7-3A15-4D51-A603-1F3C290AAD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2848" y="0"/>
              <a:ext cx="12188949" cy="6858000"/>
            </a:xfrm>
            <a:prstGeom prst="rect">
              <a:avLst/>
            </a:prstGeom>
            <a:solidFill>
              <a:schemeClr val="accent6">
                <a:alpha val="1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C733FE3C-12C4-4FA2-A795-87D2F6776A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51279" y="598259"/>
            <a:ext cx="10889442" cy="5680742"/>
            <a:chOff x="651279" y="598259"/>
            <a:chExt cx="10889442" cy="5680742"/>
          </a:xfrm>
        </p:grpSpPr>
        <p:sp>
          <p:nvSpPr>
            <p:cNvPr id="18" name="Color">
              <a:extLst>
                <a:ext uri="{FF2B5EF4-FFF2-40B4-BE49-F238E27FC236}">
                  <a16:creationId xmlns:a16="http://schemas.microsoft.com/office/drawing/2014/main" id="{66F1E4BF-D491-4254-81A6-5119D1672E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Color">
              <a:extLst>
                <a:ext uri="{FF2B5EF4-FFF2-40B4-BE49-F238E27FC236}">
                  <a16:creationId xmlns:a16="http://schemas.microsoft.com/office/drawing/2014/main" id="{98C6C0CF-E3BD-4627-9DDF-246EAF2D4C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Content Placeholder 3" descr="A portrait of a person&#10;&#10;Description automatically generated">
            <a:extLst>
              <a:ext uri="{FF2B5EF4-FFF2-40B4-BE49-F238E27FC236}">
                <a16:creationId xmlns:a16="http://schemas.microsoft.com/office/drawing/2014/main" id="{EF1FED99-810E-0710-7163-6CCA3DE87A4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-1" b="7105"/>
          <a:stretch/>
        </p:blipFill>
        <p:spPr>
          <a:xfrm>
            <a:off x="7082810" y="841663"/>
            <a:ext cx="4166151" cy="5185923"/>
          </a:xfrm>
          <a:prstGeom prst="rect">
            <a:avLst/>
          </a:prstGeom>
        </p:spPr>
      </p:pic>
      <p:grpSp>
        <p:nvGrpSpPr>
          <p:cNvPr id="21" name="Group 20">
            <a:extLst>
              <a:ext uri="{FF2B5EF4-FFF2-40B4-BE49-F238E27FC236}">
                <a16:creationId xmlns:a16="http://schemas.microsoft.com/office/drawing/2014/main" id="{0C2B5F12-8A82-4A59-9400-3164CBF47F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848" y="0"/>
            <a:ext cx="12188952" cy="6858000"/>
            <a:chOff x="0" y="0"/>
            <a:chExt cx="12188952" cy="6858000"/>
          </a:xfrm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574BC7CB-EC69-421D-B286-57CAFE86DC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82D86EA2-D090-4E0C-B153-3ECE913115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4AC29764-D054-4F76-9FE5-49811EDB65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4D9BB18B-7B57-4D1E-B87E-D2A7214F7C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C0A98EF1-1185-4EFF-A3C0-25DEBE8CD9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ACDA8723-DE3F-48D0-8822-0269EE207A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22B072E5-03AC-4D0A-A767-43EFB55BED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ED8B04E-4911-1B6E-32AC-4DD14F40D7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4984" y="819015"/>
            <a:ext cx="5821537" cy="2353362"/>
          </a:xfrm>
        </p:spPr>
        <p:txBody>
          <a:bodyPr anchor="b">
            <a:normAutofit/>
          </a:bodyPr>
          <a:lstStyle/>
          <a:p>
            <a:endParaRPr lang="en-US" sz="4800">
              <a:solidFill>
                <a:schemeClr val="bg1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3FD7758-D285-410F-429F-17C759C1AE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4984" y="3442089"/>
            <a:ext cx="5821537" cy="2596896"/>
          </a:xfrm>
        </p:spPr>
        <p:txBody>
          <a:bodyPr anchor="t">
            <a:normAutofit/>
          </a:bodyPr>
          <a:lstStyle/>
          <a:p>
            <a:endParaRPr lang="en-US" sz="18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3988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model of a city&#10;&#10;Description automatically generated">
            <a:extLst>
              <a:ext uri="{FF2B5EF4-FFF2-40B4-BE49-F238E27FC236}">
                <a16:creationId xmlns:a16="http://schemas.microsoft.com/office/drawing/2014/main" id="{FFB23DA6-0A49-8A96-54E4-301EE73695E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b="5436"/>
          <a:stretch/>
        </p:blipFill>
        <p:spPr>
          <a:xfrm>
            <a:off x="2522356" y="10"/>
            <a:ext cx="9669642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77C524-8621-CABA-AE5F-B47AC1A2C9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3822189" cy="1899912"/>
          </a:xfrm>
        </p:spPr>
        <p:txBody>
          <a:bodyPr>
            <a:normAutofit/>
          </a:bodyPr>
          <a:lstStyle/>
          <a:p>
            <a:r>
              <a:rPr lang="en-US" sz="4000">
                <a:ea typeface="Calibri Light"/>
                <a:cs typeface="Calibri Light"/>
              </a:rPr>
              <a:t>village</a:t>
            </a:r>
            <a:endParaRPr lang="en-US" sz="40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97BE28-6030-622F-A718-CB88B44267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4201"/>
            <a:ext cx="3822189" cy="3742762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000">
                <a:ea typeface="Calibri"/>
                <a:cs typeface="Calibri"/>
              </a:rPr>
              <a:t>GRÈce antique</a:t>
            </a:r>
          </a:p>
          <a:p>
            <a:r>
              <a:rPr lang="en-US" sz="2000">
                <a:ea typeface="Calibri"/>
                <a:cs typeface="Calibri"/>
              </a:rPr>
              <a:t>alexandris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A991778-FDDB-9BA9-494D-C92EF4D137AC}"/>
              </a:ext>
            </a:extLst>
          </p:cNvPr>
          <p:cNvSpPr txBox="1"/>
          <p:nvPr/>
        </p:nvSpPr>
        <p:spPr>
          <a:xfrm>
            <a:off x="9857706" y="6657945"/>
            <a:ext cx="2334292" cy="200055"/>
          </a:xfrm>
          <a:prstGeom prst="rect">
            <a:avLst/>
          </a:prstGeom>
          <a:solidFill>
            <a:srgbClr val="000000"/>
          </a:solidFill>
        </p:spPr>
        <p:txBody>
          <a:bodyPr wrap="none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BY-NC</a:t>
            </a:r>
            <a:r>
              <a:rPr lang="en-US" sz="700">
                <a:solidFill>
                  <a:srgbClr val="FFFF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826797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9112F-E181-6ABF-F3D6-20B10BC7B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>
                <a:ea typeface="Calibri Light"/>
                <a:cs typeface="Calibri Light"/>
              </a:rPr>
              <a:t>Periode</a:t>
            </a:r>
            <a:r>
              <a:rPr lang="en-US">
                <a:ea typeface="Calibri Light"/>
                <a:cs typeface="Calibri Light"/>
              </a:rPr>
              <a:t> de temps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26101D-C4D3-895D-77D9-C97F6E13EF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ea typeface="Calibri"/>
                <a:cs typeface="Calibri"/>
              </a:rPr>
              <a:t>300 </a:t>
            </a:r>
            <a:r>
              <a:rPr lang="en-US" err="1">
                <a:ea typeface="Calibri"/>
                <a:cs typeface="Calibri"/>
              </a:rPr>
              <a:t>ans</a:t>
            </a:r>
            <a:r>
              <a:rPr lang="en-US">
                <a:ea typeface="Calibri"/>
                <a:cs typeface="Calibri"/>
              </a:rPr>
              <a:t> </a:t>
            </a:r>
            <a:r>
              <a:rPr lang="en-US" err="1">
                <a:ea typeface="Calibri"/>
                <a:cs typeface="Calibri"/>
              </a:rPr>
              <a:t>avant</a:t>
            </a:r>
            <a:r>
              <a:rPr lang="en-US">
                <a:ea typeface="Calibri"/>
                <a:cs typeface="Calibri"/>
              </a:rPr>
              <a:t> </a:t>
            </a:r>
            <a:r>
              <a:rPr lang="en-US" err="1">
                <a:ea typeface="Calibri"/>
                <a:cs typeface="Calibri"/>
              </a:rPr>
              <a:t>jésus</a:t>
            </a:r>
            <a:r>
              <a:rPr lang="en-US">
                <a:ea typeface="Calibri"/>
                <a:cs typeface="Calibri"/>
              </a:rPr>
              <a:t> cris</a:t>
            </a:r>
          </a:p>
        </p:txBody>
      </p:sp>
    </p:spTree>
    <p:extLst>
      <p:ext uri="{BB962C8B-B14F-4D97-AF65-F5344CB8AC3E}">
        <p14:creationId xmlns:p14="http://schemas.microsoft.com/office/powerpoint/2010/main" val="2125524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022BDE4A-8A20-4A69-9C5A-581C82036A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330727-3F54-862C-468E-E699FB6A2F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1684" y="170412"/>
            <a:ext cx="10178934" cy="132873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Son oeuvre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3C4916-1849-1233-63C0-0FF679489C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1684" y="1670857"/>
            <a:ext cx="10178934" cy="557901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Livre aripnétique</a:t>
            </a:r>
          </a:p>
        </p:txBody>
      </p:sp>
      <p:pic>
        <p:nvPicPr>
          <p:cNvPr id="4" name="Picture 3" descr="Images Gratuites : l'écriture, main, la nature, lumière, bois, fille ...">
            <a:extLst>
              <a:ext uri="{FF2B5EF4-FFF2-40B4-BE49-F238E27FC236}">
                <a16:creationId xmlns:a16="http://schemas.microsoft.com/office/drawing/2014/main" id="{16242652-7AAC-E75A-4EE8-1772C5C25C9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74" r="3" b="3"/>
          <a:stretch/>
        </p:blipFill>
        <p:spPr>
          <a:xfrm>
            <a:off x="198741" y="2410448"/>
            <a:ext cx="5803323" cy="389035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EB690B7-B228-A8C7-B959-6392E3F0A55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rcRect l="19752" r="7873" b="-3"/>
          <a:stretch/>
        </p:blipFill>
        <p:spPr>
          <a:xfrm>
            <a:off x="6088334" y="2639048"/>
            <a:ext cx="5803323" cy="389035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5D5081D-4A37-EBB2-1EE4-BDBBD62BF96B}"/>
              </a:ext>
            </a:extLst>
          </p:cNvPr>
          <p:cNvSpPr txBox="1"/>
          <p:nvPr/>
        </p:nvSpPr>
        <p:spPr>
          <a:xfrm>
            <a:off x="9519503" y="6100750"/>
            <a:ext cx="2473754" cy="200055"/>
          </a:xfrm>
          <a:prstGeom prst="rect">
            <a:avLst/>
          </a:prstGeom>
          <a:solidFill>
            <a:srgbClr val="000000"/>
          </a:solidFill>
        </p:spPr>
        <p:txBody>
          <a:bodyPr wrap="none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BY-NC-ND</a:t>
            </a:r>
            <a:r>
              <a:rPr lang="en-US" sz="700">
                <a:solidFill>
                  <a:srgbClr val="FFFF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03269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BE882-651E-E2E8-24B6-78BDE055D7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Calibri Light"/>
                <a:cs typeface="Calibri Light"/>
              </a:rPr>
              <a:t>PPCM(2,6,12,7)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0AA982-F900-7E48-5A64-586D842777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ea typeface="Calibri"/>
                <a:cs typeface="Calibri"/>
              </a:rPr>
              <a:t>12x1=12</a:t>
            </a:r>
          </a:p>
          <a:p>
            <a:r>
              <a:rPr lang="en-US">
                <a:ea typeface="Calibri"/>
                <a:cs typeface="Calibri"/>
              </a:rPr>
              <a:t>12x2=24</a:t>
            </a:r>
          </a:p>
          <a:p>
            <a:r>
              <a:rPr lang="en-US">
                <a:ea typeface="Calibri"/>
                <a:cs typeface="Calibri"/>
              </a:rPr>
              <a:t>12x3=36</a:t>
            </a:r>
          </a:p>
          <a:p>
            <a:r>
              <a:rPr lang="en-US">
                <a:ea typeface="Calibri"/>
                <a:cs typeface="Calibri"/>
              </a:rPr>
              <a:t>12x7=84</a:t>
            </a:r>
          </a:p>
        </p:txBody>
      </p:sp>
    </p:spTree>
    <p:extLst>
      <p:ext uri="{BB962C8B-B14F-4D97-AF65-F5344CB8AC3E}">
        <p14:creationId xmlns:p14="http://schemas.microsoft.com/office/powerpoint/2010/main" val="27432895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750D7A-8CAE-515D-1FB3-78F872C17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600" y="-244475"/>
            <a:ext cx="10515600" cy="80963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90F918-7431-B343-EF28-7B67154B0F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400">
                <a:latin typeface="Calibri Light"/>
                <a:ea typeface="Calibri Light"/>
                <a:cs typeface="Calibri Light"/>
              </a:rPr>
              <a:t>      X+Y+Z =20                       W=11</a:t>
            </a:r>
          </a:p>
          <a:p>
            <a:r>
              <a:rPr lang="en-US" sz="4400">
                <a:latin typeface="Calibri Light"/>
                <a:ea typeface="Calibri Light"/>
                <a:cs typeface="Calibri Light"/>
              </a:rPr>
              <a:t>W+X+Y     =22                       Z=9</a:t>
            </a:r>
          </a:p>
          <a:p>
            <a:r>
              <a:rPr lang="en-US" sz="4400">
                <a:latin typeface="Calibri Light"/>
                <a:ea typeface="Calibri Light"/>
                <a:cs typeface="Calibri Light"/>
              </a:rPr>
              <a:t>W+    Y+Z=24                        X=7</a:t>
            </a:r>
          </a:p>
          <a:p>
            <a:r>
              <a:rPr lang="en-US" sz="4400">
                <a:latin typeface="Calibri Light"/>
                <a:ea typeface="Calibri Light"/>
                <a:cs typeface="Calibri Light"/>
              </a:rPr>
              <a:t>W+X+    Z=27                        Y=4</a:t>
            </a:r>
          </a:p>
          <a:p>
            <a:pPr marL="0" indent="0">
              <a:buNone/>
            </a:pPr>
            <a:r>
              <a:rPr lang="en-US" sz="4400">
                <a:latin typeface="Calibri Light"/>
                <a:ea typeface="Calibri Light"/>
                <a:cs typeface="Calibri Light"/>
              </a:rPr>
              <a:t>#d'inconnues(variable)4</a:t>
            </a:r>
          </a:p>
          <a:p>
            <a:pPr marL="0" indent="0">
              <a:buNone/>
            </a:pPr>
            <a:r>
              <a:rPr lang="en-US" sz="4400">
                <a:latin typeface="Calibri Light"/>
                <a:ea typeface="Calibri Light"/>
                <a:cs typeface="Calibri Light"/>
              </a:rPr>
              <a:t>#équations différentes4</a:t>
            </a:r>
          </a:p>
          <a:p>
            <a:pPr marL="0" indent="0">
              <a:buNone/>
            </a:pPr>
            <a:r>
              <a:rPr lang="en-US" sz="4400">
                <a:latin typeface="Calibri Light"/>
                <a:ea typeface="Calibri Light"/>
                <a:cs typeface="Calibri Light"/>
              </a:rPr>
              <a:t>3W+3X+3Y+3Z=93</a:t>
            </a:r>
          </a:p>
          <a:p>
            <a:pPr marL="0" indent="0">
              <a:buNone/>
            </a:pPr>
            <a:r>
              <a:rPr lang="en-US" sz="4400">
                <a:latin typeface="Calibri Light"/>
                <a:ea typeface="Calibri Light"/>
                <a:cs typeface="Calibri Light"/>
              </a:rPr>
              <a:t>W+X+Y+Z=31</a:t>
            </a:r>
          </a:p>
        </p:txBody>
      </p:sp>
    </p:spTree>
    <p:extLst>
      <p:ext uri="{BB962C8B-B14F-4D97-AF65-F5344CB8AC3E}">
        <p14:creationId xmlns:p14="http://schemas.microsoft.com/office/powerpoint/2010/main" val="3102440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Widescreen</PresentationFormat>
  <Slides>7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 Diophante</vt:lpstr>
      <vt:lpstr>PowerPoint Presentation</vt:lpstr>
      <vt:lpstr>village</vt:lpstr>
      <vt:lpstr>Periode de temps</vt:lpstr>
      <vt:lpstr>Son oeuvre</vt:lpstr>
      <vt:lpstr>PPCM(2,6,12,7)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revision>2</cp:revision>
  <dcterms:created xsi:type="dcterms:W3CDTF">2024-02-29T18:46:13Z</dcterms:created>
  <dcterms:modified xsi:type="dcterms:W3CDTF">2024-02-29T19:14:54Z</dcterms:modified>
</cp:coreProperties>
</file>