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7668D3-C41C-C93E-6631-3326744CA4C8}" v="156" dt="2024-10-09T14:59:34.2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red.it/scienza/spazio/2018/12/13/sciame-meteorico-geminidi-2018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phénomènes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Fait par </a:t>
            </a:r>
            <a:r>
              <a:rPr lang="en-US" dirty="0" err="1"/>
              <a:t>maveryk-jutras-leroux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shooting stars in the night sky&#10;&#10;Description automatically generated">
            <a:extLst>
              <a:ext uri="{FF2B5EF4-FFF2-40B4-BE49-F238E27FC236}">
                <a16:creationId xmlns:a16="http://schemas.microsoft.com/office/drawing/2014/main" id="{567E1935-498A-BCC9-DFC7-967D63266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913839-EDA5-E711-911D-9E856F06A2CF}"/>
              </a:ext>
            </a:extLst>
          </p:cNvPr>
          <p:cNvSpPr txBox="1"/>
          <p:nvPr/>
        </p:nvSpPr>
        <p:spPr>
          <a:xfrm>
            <a:off x="3413964" y="2884549"/>
            <a:ext cx="8455204" cy="235908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 err="1"/>
              <a:t>Pluies</a:t>
            </a:r>
            <a:r>
              <a:rPr lang="en-US" sz="4000" dirty="0"/>
              <a:t> </a:t>
            </a:r>
            <a:r>
              <a:rPr lang="en-US" sz="4000" dirty="0" err="1"/>
              <a:t>d'étoiles</a:t>
            </a:r>
            <a:r>
              <a:rPr lang="en-US" sz="4000" dirty="0"/>
              <a:t> </a:t>
            </a:r>
            <a:r>
              <a:rPr lang="en-US" sz="4000" dirty="0" err="1"/>
              <a:t>filantes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62441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8BEBB0E-BE57-B35F-FCFC-C8B611BA1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61" y="641671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Aurore </a:t>
            </a:r>
            <a:r>
              <a:rPr lang="en-US" sz="5400" dirty="0" err="1"/>
              <a:t>boréal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AA606804-90FA-432C-4906-FB7F3793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452160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E11D7-43A6-BD7C-D0E0-9A77F5D2E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936" y="379502"/>
            <a:ext cx="10515600" cy="1325563"/>
          </a:xfrm>
        </p:spPr>
        <p:txBody>
          <a:bodyPr/>
          <a:lstStyle/>
          <a:p>
            <a:r>
              <a:rPr lang="en-US" dirty="0"/>
              <a:t>Montréal </a:t>
            </a:r>
            <a:r>
              <a:rPr lang="en-US" dirty="0" err="1"/>
              <a:t>québec</a:t>
            </a:r>
            <a:r>
              <a:rPr lang="en-US" dirty="0"/>
              <a:t> et </a:t>
            </a:r>
            <a:r>
              <a:rPr lang="en-US" dirty="0" err="1"/>
              <a:t>usa</a:t>
            </a:r>
          </a:p>
        </p:txBody>
      </p:sp>
    </p:spTree>
    <p:extLst>
      <p:ext uri="{BB962C8B-B14F-4D97-AF65-F5344CB8AC3E}">
        <p14:creationId xmlns:p14="http://schemas.microsoft.com/office/powerpoint/2010/main" val="74905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7C7E8-073A-04D7-EC28-AFEC4C4F3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627295"/>
            <a:ext cx="4138565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Scott et saint-georges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4CE2E5-D67F-B372-5D58-7E0BCBC59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474945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486DF-485B-5ADE-3D5C-34C8F302C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Esv</a:t>
            </a:r>
          </a:p>
        </p:txBody>
      </p:sp>
    </p:spTree>
    <p:extLst>
      <p:ext uri="{BB962C8B-B14F-4D97-AF65-F5344CB8AC3E}">
        <p14:creationId xmlns:p14="http://schemas.microsoft.com/office/powerpoint/2010/main" val="1633042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phénomènes</vt:lpstr>
      <vt:lpstr>PowerPoint Presentation</vt:lpstr>
      <vt:lpstr>Aurore boréal</vt:lpstr>
      <vt:lpstr>Montréal québec et usa</vt:lpstr>
      <vt:lpstr>Scott et saint-georges</vt:lpstr>
      <vt:lpstr>Esv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59</cp:revision>
  <dcterms:created xsi:type="dcterms:W3CDTF">2024-10-09T14:44:44Z</dcterms:created>
  <dcterms:modified xsi:type="dcterms:W3CDTF">2024-10-09T14:59:55Z</dcterms:modified>
</cp:coreProperties>
</file>