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A5F70-A720-1827-8DD5-FC4DF65742D5}" v="267" dt="2024-10-09T14:26:42.487"/>
    <p1510:client id="{B7798FD1-DD3D-EBC1-7DC8-9DCC9E77F816}" v="28" dt="2024-10-09T14:12:5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2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ashroyaledicas.com/2017/06/brawl-stars-download-ios-android-apk-em-breve.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ca.wikipedia.org/wiki/Bea" TargetMode="External"/><Relationship Id="rId7" Type="http://schemas.openxmlformats.org/officeDocument/2006/relationships/hyperlink" Target="https://freepngimg.com/png/87776-turtle-plant-clash-brawl-stars-of-royal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freepngclipart.com/png/87785-brawl-character-fictional-game-supercell-stars-cartoon"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urned On Gaming Computers · Free Stock Photo">
            <a:extLst>
              <a:ext uri="{FF2B5EF4-FFF2-40B4-BE49-F238E27FC236}">
                <a16:creationId xmlns:a16="http://schemas.microsoft.com/office/drawing/2014/main" id="{0050B1EC-9306-EE62-57CE-542462E47E09}"/>
              </a:ext>
            </a:extLst>
          </p:cNvPr>
          <p:cNvPicPr>
            <a:picLocks noChangeAspect="1"/>
          </p:cNvPicPr>
          <p:nvPr/>
        </p:nvPicPr>
        <p:blipFill>
          <a:blip r:embed="rId2">
            <a:alphaModFix amt="40000"/>
          </a:blip>
          <a:srcRect t="3379" b="12352"/>
          <a:stretch/>
        </p:blipFill>
        <p:spPr>
          <a:xfrm>
            <a:off x="20" y="10"/>
            <a:ext cx="12191980" cy="6857990"/>
          </a:xfrm>
          <a:prstGeom prst="rect">
            <a:avLst/>
          </a:prstGeom>
        </p:spPr>
      </p:pic>
      <p:sp>
        <p:nvSpPr>
          <p:cNvPr id="15" name="Title 1">
            <a:extLst>
              <a:ext uri="{FF2B5EF4-FFF2-40B4-BE49-F238E27FC236}">
                <a16:creationId xmlns:a16="http://schemas.microsoft.com/office/drawing/2014/main" id="{BD6DFB53-A304-5249-DADD-95F10B858FC9}"/>
              </a:ext>
            </a:extLst>
          </p:cNvPr>
          <p:cNvSpPr>
            <a:spLocks noGrp="1"/>
          </p:cNvSpPr>
          <p:nvPr>
            <p:ph type="title"/>
          </p:nvPr>
        </p:nvSpPr>
        <p:spPr>
          <a:xfrm>
            <a:off x="4243238" y="-69970"/>
            <a:ext cx="10261600" cy="3564869"/>
          </a:xfrm>
        </p:spPr>
        <p:txBody>
          <a:bodyPr vert="horz" lIns="91440" tIns="45720" rIns="91440" bIns="45720" rtlCol="0" anchor="b">
            <a:normAutofit/>
          </a:bodyPr>
          <a:lstStyle/>
          <a:p>
            <a:r>
              <a:rPr lang="en-US" sz="11500">
                <a:ln w="22225">
                  <a:solidFill>
                    <a:schemeClr val="tx1"/>
                  </a:solidFill>
                  <a:miter lim="800000"/>
                </a:ln>
                <a:noFill/>
              </a:rPr>
              <a:t>gaming</a:t>
            </a:r>
          </a:p>
        </p:txBody>
      </p:sp>
      <p:sp>
        <p:nvSpPr>
          <p:cNvPr id="17" name="Content Placeholder 2">
            <a:extLst>
              <a:ext uri="{FF2B5EF4-FFF2-40B4-BE49-F238E27FC236}">
                <a16:creationId xmlns:a16="http://schemas.microsoft.com/office/drawing/2014/main" id="{B1FBC324-90DC-B2DB-0CD5-96E3F946E4BB}"/>
              </a:ext>
            </a:extLst>
          </p:cNvPr>
          <p:cNvSpPr>
            <a:spLocks noGrp="1"/>
          </p:cNvSpPr>
          <p:nvPr>
            <p:ph idx="1"/>
          </p:nvPr>
        </p:nvSpPr>
        <p:spPr>
          <a:xfrm>
            <a:off x="4243238" y="4615134"/>
            <a:ext cx="10261600" cy="1202995"/>
          </a:xfrm>
        </p:spPr>
        <p:txBody>
          <a:bodyPr vert="horz" lIns="91440" tIns="45720" rIns="91440" bIns="45720" rtlCol="0">
            <a:normAutofit/>
          </a:bodyPr>
          <a:lstStyle/>
          <a:p>
            <a:pPr marL="0" indent="0">
              <a:buNone/>
            </a:pPr>
            <a:r>
              <a:rPr lang="en-US" sz="3200" dirty="0"/>
              <a:t>By </a:t>
            </a:r>
            <a:r>
              <a:rPr lang="en-US" sz="3200" dirty="0" err="1"/>
              <a:t>maveryk-jutras-leroux</a:t>
            </a:r>
          </a:p>
        </p:txBody>
      </p:sp>
    </p:spTree>
    <p:extLst>
      <p:ext uri="{BB962C8B-B14F-4D97-AF65-F5344CB8AC3E}">
        <p14:creationId xmlns:p14="http://schemas.microsoft.com/office/powerpoint/2010/main" val="15535253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FF265-DC8A-3D37-AA42-D6043CDABE7B}"/>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Brawl stars</a:t>
            </a:r>
          </a:p>
        </p:txBody>
      </p:sp>
      <p:sp>
        <p:nvSpPr>
          <p:cNvPr id="9" name="Content Placeholder 8">
            <a:extLst>
              <a:ext uri="{FF2B5EF4-FFF2-40B4-BE49-F238E27FC236}">
                <a16:creationId xmlns:a16="http://schemas.microsoft.com/office/drawing/2014/main" id="{3A59FC17-19F2-FD23-A3A4-5A60EE095C54}"/>
              </a:ext>
            </a:extLst>
          </p:cNvPr>
          <p:cNvSpPr>
            <a:spLocks noGrp="1"/>
          </p:cNvSpPr>
          <p:nvPr>
            <p:ph idx="1"/>
          </p:nvPr>
        </p:nvSpPr>
        <p:spPr>
          <a:xfrm>
            <a:off x="827089" y="5551200"/>
            <a:ext cx="6583362" cy="1075952"/>
          </a:xfrm>
        </p:spPr>
        <p:txBody>
          <a:bodyPr vert="horz" lIns="91440" tIns="45720" rIns="91440" bIns="45720" rtlCol="0" anchor="t">
            <a:normAutofit/>
          </a:bodyPr>
          <a:lstStyle/>
          <a:p>
            <a:pPr marL="0" indent="0">
              <a:buNone/>
            </a:pPr>
            <a:r>
              <a:rPr lang="en-US" sz="2400">
                <a:solidFill>
                  <a:schemeClr val="bg1"/>
                </a:solidFill>
              </a:rPr>
              <a:t>You can only play this on a tablet or also on every phone</a:t>
            </a:r>
          </a:p>
        </p:txBody>
      </p:sp>
      <p:pic>
        <p:nvPicPr>
          <p:cNvPr id="4" name="Content Placeholder 3" descr="A screenshot of a game&#10;&#10;Description automatically generated">
            <a:extLst>
              <a:ext uri="{FF2B5EF4-FFF2-40B4-BE49-F238E27FC236}">
                <a16:creationId xmlns:a16="http://schemas.microsoft.com/office/drawing/2014/main" id="{424F6101-0C98-FB0A-43F8-09DD602697E7}"/>
              </a:ext>
            </a:extLst>
          </p:cNvPr>
          <p:cNvPicPr>
            <a:picLocks noChangeAspect="1"/>
          </p:cNvPicPr>
          <p:nvPr/>
        </p:nvPicPr>
        <p:blipFill>
          <a:blip r:embed="rId2">
            <a:extLst>
              <a:ext uri="{837473B0-CC2E-450A-ABE3-18F120FF3D39}">
                <a1611:picAttrSrcUrl xmlns:a1611="http://schemas.microsoft.com/office/drawing/2016/11/main" r:id="rId3"/>
              </a:ext>
            </a:extLst>
          </a:blip>
          <a:srcRect t="11071" b="7848"/>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23" name="Group 2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24" name="Freeform: Shape 2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078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CB85-C5EB-DA68-4A33-C2DE55A32DDE}"/>
              </a:ext>
            </a:extLst>
          </p:cNvPr>
          <p:cNvSpPr>
            <a:spLocks noGrp="1"/>
          </p:cNvSpPr>
          <p:nvPr>
            <p:ph type="title"/>
          </p:nvPr>
        </p:nvSpPr>
        <p:spPr>
          <a:xfrm>
            <a:off x="823823" y="1040861"/>
            <a:ext cx="10515600" cy="1325563"/>
          </a:xfrm>
        </p:spPr>
        <p:txBody>
          <a:bodyPr>
            <a:normAutofit fontScale="90000"/>
          </a:bodyPr>
          <a:lstStyle/>
          <a:p>
            <a:r>
              <a:rPr lang="en-US" dirty="0"/>
              <a:t>You can play mini games to kill people and in solo showdown when you kill them you get an amount of power cubes depending on how munch power cubes they have and when you win you get trophy but if you lose, you lose some and this is used so you get reward</a:t>
            </a:r>
          </a:p>
        </p:txBody>
      </p:sp>
      <p:pic>
        <p:nvPicPr>
          <p:cNvPr id="4" name="Content Placeholder 3" descr="A cartoon character in a purple and yellow outfit&#10;&#10;Description automatically generated">
            <a:extLst>
              <a:ext uri="{FF2B5EF4-FFF2-40B4-BE49-F238E27FC236}">
                <a16:creationId xmlns:a16="http://schemas.microsoft.com/office/drawing/2014/main" id="{87AEDC44-2E2B-44EC-F919-184B03D1EE5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652" y="3421512"/>
            <a:ext cx="2282926" cy="3402434"/>
          </a:xfrm>
        </p:spPr>
      </p:pic>
      <p:pic>
        <p:nvPicPr>
          <p:cNvPr id="10" name="Picture 9" descr="Cartoon character in a mask and cape&#10;&#10;Description automatically generated">
            <a:extLst>
              <a:ext uri="{FF2B5EF4-FFF2-40B4-BE49-F238E27FC236}">
                <a16:creationId xmlns:a16="http://schemas.microsoft.com/office/drawing/2014/main" id="{A4E50F91-C44D-00DE-ECA9-9E7C144667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49624" y="3017089"/>
            <a:ext cx="3336374" cy="3814315"/>
          </a:xfrm>
          <a:prstGeom prst="rect">
            <a:avLst/>
          </a:prstGeom>
        </p:spPr>
      </p:pic>
      <p:pic>
        <p:nvPicPr>
          <p:cNvPr id="13" name="Picture 12" descr="A cartoon character of a cactus&#10;&#10;Description automatically generated">
            <a:extLst>
              <a:ext uri="{FF2B5EF4-FFF2-40B4-BE49-F238E27FC236}">
                <a16:creationId xmlns:a16="http://schemas.microsoft.com/office/drawing/2014/main" id="{525ABE8C-F0B4-FDE8-B2CA-5D6BECA5A7E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052308" y="3592183"/>
            <a:ext cx="3916404" cy="3411748"/>
          </a:xfrm>
          <a:prstGeom prst="rect">
            <a:avLst/>
          </a:prstGeom>
        </p:spPr>
      </p:pic>
      <p:sp>
        <p:nvSpPr>
          <p:cNvPr id="14" name="TextBox 13">
            <a:extLst>
              <a:ext uri="{FF2B5EF4-FFF2-40B4-BE49-F238E27FC236}">
                <a16:creationId xmlns:a16="http://schemas.microsoft.com/office/drawing/2014/main" id="{DD3ECDD8-976A-4E23-DD07-A2C385FD4CB1}"/>
              </a:ext>
            </a:extLst>
          </p:cNvPr>
          <p:cNvSpPr txBox="1"/>
          <p:nvPr/>
        </p:nvSpPr>
        <p:spPr>
          <a:xfrm>
            <a:off x="-585008" y="7003930"/>
            <a:ext cx="7007225"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53154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Words>
  <Application>Microsoft Office PowerPoint</Application>
  <PresentationFormat>Grand écran</PresentationFormat>
  <Paragraphs>6</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Aptos</vt:lpstr>
      <vt:lpstr>Aptos Display</vt:lpstr>
      <vt:lpstr>Arial</vt:lpstr>
      <vt:lpstr>office theme</vt:lpstr>
      <vt:lpstr>gaming</vt:lpstr>
      <vt:lpstr>Brawl stars</vt:lpstr>
      <vt:lpstr>You can play mini games to kill people and in solo showdown when you kill them you get an amount of power cubes depending on how munch power cubes they have and when you win you get trophy but if you lose, you lose some and this is used so you get reward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mjutras84 Maveryk</cp:lastModifiedBy>
  <cp:revision>75</cp:revision>
  <dcterms:created xsi:type="dcterms:W3CDTF">2024-10-09T14:12:11Z</dcterms:created>
  <dcterms:modified xsi:type="dcterms:W3CDTF">2024-11-06T17:20:39Z</dcterms:modified>
</cp:coreProperties>
</file>