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54C69-C2CE-28BD-44F6-71D2BF0BE013}" v="99" dt="2024-10-09T14:22:08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5245"/>
            <a:ext cx="9144000" cy="1152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By Lily-Rose Jacques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3365E-28A8-2013-9EBE-03361862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/>
              <a:t>DOG SHOW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432210-E2EE-B501-BD9A-B4528C45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EXPLICTION</a:t>
            </a:r>
          </a:p>
          <a:p>
            <a:r>
              <a:rPr lang="en-US" dirty="0"/>
              <a:t>The goal of dog show is for the dogs to face the obstacle as quickly as possible</a:t>
            </a:r>
          </a:p>
        </p:txBody>
      </p:sp>
      <p:pic>
        <p:nvPicPr>
          <p:cNvPr id="5" name="Picture 4" descr="Photos From the 2023 Westminster Dog Show - The Atlantic">
            <a:extLst>
              <a:ext uri="{FF2B5EF4-FFF2-40B4-BE49-F238E27FC236}">
                <a16:creationId xmlns:a16="http://schemas.microsoft.com/office/drawing/2014/main" id="{007ACF0F-7FAA-6AC5-0914-4246426D2D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52" r="15590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Picture 5" descr="SuperDogs Hollywoof: A Night At The Pawscars – The Ex">
            <a:extLst>
              <a:ext uri="{FF2B5EF4-FFF2-40B4-BE49-F238E27FC236}">
                <a16:creationId xmlns:a16="http://schemas.microsoft.com/office/drawing/2014/main" id="{0950DC5E-C68F-AB51-8C4D-8EE1DAA4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01" r="28243" b="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Content Placeholder 3" descr="At the Westminster Dog Show: Top Dogs, Top Docs - The New York Times">
            <a:extLst>
              <a:ext uri="{FF2B5EF4-FFF2-40B4-BE49-F238E27FC236}">
                <a16:creationId xmlns:a16="http://schemas.microsoft.com/office/drawing/2014/main" id="{38C5D9A9-D6E2-4687-71EB-654FDABA4E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42" r="13114" b="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435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PASSION</vt:lpstr>
      <vt:lpstr>DOG SHOW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37</cp:revision>
  <dcterms:created xsi:type="dcterms:W3CDTF">2024-10-09T14:13:48Z</dcterms:created>
  <dcterms:modified xsi:type="dcterms:W3CDTF">2024-10-09T14:27:22Z</dcterms:modified>
</cp:coreProperties>
</file>