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7538F6-B361-035A-7E19-6C267D6819F9}" v="8" dt="2024-05-03T19:46:50.654"/>
    <p1510:client id="{7C4EAF8C-A343-1555-4F6A-A19D12FF5172}" v="532" dt="2024-05-02T14:49:50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13402 4847 16383 0 0,'0'-5'0'0'0,"0"4"0"0"0,0 9 0 0 0,2 9 0 0 0,0 9 0 0 0,3 27 0 0 0,1 24 0 0 0,2 6 0 0 0,-1-4 0 0 0,0 4 0 0 0,2 16 0 0 0,0 14 0 0 0,1-7 0 0 0,-2-14 0 0 0,-2-16 0 0 0,0-14 0 0 0,-2-11 0 0 0,0-9 0 0 0,-1-5 0 0 0,0-2 0 0 0,0 0 0 0 0,0-1 0 0 0,0 0 0 0 0,0 1 0 0 0,0 0 0 0 0,1 1 0 0 0,-1 0 0 0 0,0 0 0 0 0,0 0 0 0 0,0 1 0 0 0,0-1 0 0 0,1 0 0 0 0,-1 1 0 0 0,0-1 0 0 0,0 1 0 0 0,0-1 0 0 0,0 0 0 0 0,1 0 0 0 0,-1 0 0 0 0,0 0 0 0 0,0 0 0 0 0,0 0 0 0 0,0 0 0 0 0,1 0 0 0 0,0 13 0 0 0,2 25 0 0 0,1 7 0 0 0,0-4 0 0 0,-1-7 0 0 0,0-9 0 0 0,-2-9 0 0 0,0-5 0 0 0,0-4 0 0 0,0-2 0 0 0,-1-3 0 0 0,0 1 0 0 0,1 0 0 0 0,0 14 0 0 0,2 11 0 0 0,2 24 0 0 0,0 3 0 0 0,0 7 0 0 0,2 13 0 0 0,-1-5 0 0 0,0-2 0 0 0,1 2 0 0 0,-2-12 0 0 0,-1-16 0 0 0,-2-14 0 0 0,0-12 0 0 0,-1-9 0 0 0,-1-4 0 0 0,0-4 0 0 0,0-1 0 0 0,0 0 0 0 0,0 1 0 0 0,1 12 0 0 0,1 5 0 0 0,-1-1 0 0 0,0-3 0 0 0,0-3 0 0 0,0-3 0 0 0,-1-3 0 0 0,1-2 0 0 0,-1 0 0 0 0,0-1 0 0 0,0-1 0 0 0,0 1 0 0 0,0-1 0 0 0,0 2 0 0 0,1-2 0 0 0,-1 2 0 0 0,0-1 0 0 0,0 1 0 0 0,0-1 0 0 0,0 0 0 0 0,1 0 0 0 0,-1 1 0 0 0,0-1 0 0 0,0 0 0 0 0,0 0 0 0 0,1 1 0 0 0,-1 0 0 0 0,0 1 0 0 0,0-1 0 0 0,1 1 0 0 0,-1 0 0 0 0,0-1 0 0 0,0 0 0 0 0,2 13 0 0 0,0 4 0 0 0,-1 0 0 0 0,1-3 0 0 0,-1-3 0 0 0,0-4 0 0 0,-1-3 0 0 0,1-3 0 0 0,-1-1 0 0 0,0 0 0 0 0,0-2 0 0 0,0 1 0 0 0,1 0 0 0 0,-1 1 0 0 0,0 0 0 0 0,0 1 0 0 0,1-1 0 0 0,-1 1 0 0 0,0-1 0 0 0,0 0 0 0 0,1-1 0 0 0,-1 1 0 0 0,0-1 0 0 0,0 1 0 0 0,0-1 0 0 0,2 13 0 0 0,-1 4 0 0 0,1 0 0 0 0,-1-2 0 0 0,0-3 0 0 0,0-5 0 0 0,0-2 0 0 0,-1-3 0 0 0,0-1 0 0 0,1-1 0 0 0,-1 0 0 0 0,0-1 0 0 0,0 0 0 0 0,0 2 0 0 0,0-1 0 0 0,0 1 0 0 0,1 0 0 0 0,-1 0 0 0 0,0-1 0 0 0,0 1 0 0 0,1-1 0 0 0,-1 0 0 0 0,0 1 0 0 0,0-1 0 0 0,0 1 0 0 0,0-1 0 0 0,1 1 0 0 0,-1-1 0 0 0,0 1 0 0 0,0-1 0 0 0,0 0 0 0 0,1 1 0 0 0,-1-1 0 0 0,0 1 0 0 0,0-1 0 0 0,0 0 0 0 0,0 1 0 0 0,1-1 0 0 0,-1 0 0 0 0,0 0 0 0 0,0 1 0 0 0,0-2 0 0 0,0 2 0 0 0,1-2 0 0 0,-1 2 0 0 0,0-1 0 0 0,0 0 0 0 0,0 1 0 0 0,0-1 0 0 0,1 0 0 0 0,-1 0 0 0 0,0 0 0 0 0,0 0 0 0 0,0 0 0 0 0,0 0 0 0 0,1 0 0 0 0,-1 1 0 0 0,0-1 0 0 0,0 0 0 0 0,0 0 0 0 0,0 1 0 0 0,1-1 0 0 0,-1 0 0 0 0,-1-6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16378 2503 16383 0 0,'-6'-5'0'0'0,"-8"-9"0"0"0,-9-8 0 0 0,-5-5 0 0 0,-5 1 0 0 0,-3 5 0 0 0,-2 1 0 0 0,0-3 0 0 0,0 9 0 0 0,1 7 0 0 0,1 4 0 0 0,-1 9 0 0 0,1 9 0 0 0,-1 2 0 0 0,1 5 0 0 0,0 3 0 0 0,6-1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17474 2076 16383 0 0,'6'6'0'0'0,"2"9"0"0"0,-1 7 0 0 0,-1 7 0 0 0,-1 4 0 0 0,-9 3 0 0 0,-3 3 0 0 0,0-13 0 0 0,-5-5 0 0 0,-1 1 0 0 0,3 3 0 0 0,2 3 0 0 0,2 3 0 0 0,4 2 0 0 0,0 3 0 0 0,2 0 0 0 0,0 1 0 0 0,1 0 0 0 0,-1 0 0 0 0,1 1 0 0 0,-1-2 0 0 0,7 1 0 0 0,1-1 0 0 0,6 13 0 0 0,1 5 0 0 0,-2-2 0 0 0,-4-2 0 0 0,-3-4 0 0 0,-3-4 0 0 0,-1-2 0 0 0,-2-3 0 0 0,6 0 0 0 0,7-2 0 0 0,2 1 0 0 0,4 11 0 0 0,-2-8 0 0 0,-3-17 0 0 0,-4-18 0 0 0,-4-17 0 0 0,-3-11 0 0 0,-1-9 0 0 0,-2-4 0 0 0,6-2 0 0 0,2-1 0 0 0,-1 1 0 0 0,0 1 0 0 0,-3 0 0 0 0,-1 0 0 0 0,-2 1 0 0 0,0 0 0 0 0,-1 1 0 0 0,-7 0 0 0 0,-7 0 0 0 0,-9 6 0 0 0,-6 1 0 0 0,-4 1 0 0 0,-3-2 0 0 0,-1-1 0 0 0,0-2 0 0 0,0-1 0 0 0,1-1 0 0 0,1 7 0 0 0,-1 6 0 0 0,1 9 0 0 0,-1 11 0 0 0,7 12 0 0 0,0 11 0 0 0,1 7 0 0 0,-1 6 0 0 0,3 3 0 0 0,8 2 0 0 0,5 0 0 0 0,7 0 0 0 0,2 0 0 0 0,10-1 0 0 0,2-1 0 0 0,1 0 0 0 0,4-1 0 0 0,6-6 0 0 0,7-2 0 0 0,5-5 0 0 0,3-2 0 0 0,2 3 0 0 0,1 3 0 0 0,0 2 0 0 0,1 3 0 0 0,-2 1 0 0 0,1-4 0 0 0,0-8 0 0 0,0-8 0 0 0,-7-5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17571 2689 16383 0 0,'6'-6'0'0'0,"7"-2"0"0"0,8 1 0 0 0,7 1 0 0 0,5 2 0 0 0,2 2 0 0 0,3 6 0 0 0,0 4 0 0 0,0 0 0 0 0,0 4 0 0 0,-1 7 0 0 0,2 6 0 0 0,-1-1 0 0 0,1-11 0 0 0,-1-14 0 0 0,-7-12 0 0 0,-2-11 0 0 0,-1-8 0 0 0,2-3 0 0 0,-5-3 0 0 0,-7-2 0 0 0,-12 0 0 0 0,-12 8 0 0 0,-13 2 0 0 0,-9 1 0 0 0,-5 0 0 0 0,-4 4 0 0 0,-2 8 0 0 0,1 5 0 0 0,-1 11 0 0 0,1 6 0 0 0,0 8 0 0 0,1 8 0 0 0,-1 7 0 0 0,1 4 0 0 0,0 3 0 0 0,2 1 0 0 0,-1 2 0 0 0,7-1 0 0 0,8 1 0 0 0,8-1 0 0 0,0 12 0 0 0,-4 2 0 0 0,1 0 0 0 0,4-2 0 0 0,3-4 0 0 0,10-3 0 0 0,10-2 0 0 0,10-3 0 0 0,6-2 0 0 0,5-12 0 0 0,3-11 0 0 0,3-7 0 0 0,1 2 0 0 0,0-1 0 0 0,-1-2 0 0 0,0 6 0 0 0,-1 0 0 0 0,0-1 0 0 0,-1 4 0 0 0,0 5 0 0 0,1 0 0 0 0,0-3 0 0 0,0-5 0 0 0,0-9 0 0 0,-1-6 0 0 0,-6-1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18674 2229 16383 0 0,'6'7'0'0'0,"2"8"0"0"0,5 18 0 0 0,6 11 0 0 0,1 4 0 0 0,-4 0 0 0 0,-5-2 0 0 0,3-2 0 0 0,-2-3 0 0 0,-3-2 0 0 0,4-2 0 0 0,4-1 0 0 0,0 0 0 0 0,2 0 0 0 0,-1 0 0 0 0,-5 0 0 0 0,-4 0 0 0 0,-3 1 0 0 0,-4-1 0 0 0,-1 1 0 0 0,-1-1 0 0 0,-1 1 0 0 0,6-1 0 0 0,9-11 0 0 0,6-17 0 0 0,7-15 0 0 0,5-8 0 0 0,-3-6 0 0 0,-6-6 0 0 0,-1-5 0 0 0,1-2 0 0 0,4-3 0 0 0,2-1 0 0 0,3 0 0 0 0,2 0 0 0 0,-5 0 0 0 0,-1 1 0 0 0,-5-1 0 0 0,-1 2 0 0 0,2 0 0 0 0,3 1 0 0 0,-4-1 0 0 0,-5 1 0 0 0,-1-1 0 0 0,-2 0 0 0 0,-4 6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19249 2656 16383 0 0,'6'5'0'0'0,"8"3"0"0"0,8-6 0 0 0,7-4 0 0 0,4-1 0 0 0,3-7 0 0 0,1-7 0 0 0,2-6 0 0 0,-7-7 0 0 0,-8-3 0 0 0,-14-3 0 0 0,-16-1 0 0 0,-12 6 0 0 0,-10 2 0 0 0,-5 0 0 0 0,-5 5 0 0 0,-1 7 0 0 0,0 12 0 0 0,6 13 0 0 0,14 12 0 0 0,11 8 0 0 0,6 6 0 0 0,4 3 0 0 0,1 1 0 0 0,-5 2 0 0 0,-3-2 0 0 0,-1 0 0 0 0,1 0 0 0 0,2-1 0 0 0,0 0 0 0 0,7 0 0 0 0,10-1 0 0 0,8-1 0 0 0,6 0 0 0 0,5-6 0 0 0,3-2 0 0 0,2-5 0 0 0,1-7 0 0 0,-1-6 0 0 0,1-4 0 0 0,-8-3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19629 2324 16383 0 0,'0'6'0'0'0,"0"8"0"0"0,-6 9 0 0 0,-1 6 0 0 0,-1 4 0 0 0,-4 14 0 0 0,0 5 0 0 0,2 0 0 0 0,-3-2 0 0 0,-6-4 0 0 0,1-3 0 0 0,3-3 0 0 0,4-2 0 0 0,5-2 0 0 0,8 0 0 0 0,10 0 0 0 0,9-1 0 0 0,1 0 0 0 0,2 0 0 0 0,-3-13 0 0 0,1-15 0 0 0,3-16 0 0 0,3-12 0 0 0,-3-10 0 0 0,-6-5 0 0 0,0-16 0 0 0,3-4 0 0 0,-3 0 0 0 0,2 3 0 0 0,-3 5 0 0 0,1 4 0 0 0,4 9 0 0 0,5 6 0 0 0,4 6 0 0 0,2 2 0 0 0,2 3 0 0 0,-5 6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20006 2295 16383 0 0,'-6'6'0'0'0,"-1"7"0"0"0,-1 8 0 0 0,2 7 0 0 0,2 4 0 0 0,8 4 0 0 0,2 1 0 0 0,1 2 0 0 0,6 12 0 0 0,6 3 0 0 0,0 0 0 0 0,-4-3 0 0 0,-3-4 0 0 0,1 7 0 0 0,-1 2 0 0 0,-2-3 0 0 0,-4-4 0 0 0,-2-5 0 0 0,-2-3 0 0 0,-2-14 0 0 0,0-17 0 0 0,0-17 0 0 0,-1-13 0 0 0,1-9 0 0 0,-1-6 0 0 0,1-4 0 0 0,0 0 0 0 0,0-1 0 0 0,0 1 0 0 0,0 1 0 0 0,0 0 0 0 0,0 1 0 0 0,6 1 0 0 0,9 6 0 0 0,8 2 0 0 0,6 0 0 0 0,5-1 0 0 0,2 4 0 0 0,2 1 0 0 0,0-2 0 0 0,10 9 0 0 0,5 14 0 0 0,-2 13 0 0 0,-9 10 0 0 0,-12 9 0 0 0,-5 5 0 0 0,-1 3 0 0 0,-5-6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20413 2796 16383 0 0,'5'0'0'0'0,"10"0"0"0"0,7 0 0 0 0,6 0 0 0 0,5 0 0 0 0,3 0 0 0 0,1 0 0 0 0,1 0 0 0 0,0-6 0 0 0,-1-7 0 0 0,-2-8 0 0 0,-5-6 0 0 0,-4-6 0 0 0,-11-2 0 0 0,-13 4 0 0 0,-15 8 0 0 0,-10 1 0 0 0,-7 0 0 0 0,-5-3 0 0 0,-1 3 0 0 0,-2-1 0 0 0,0-3 0 0 0,1 10 0 0 0,0 13 0 0 0,8 13 0 0 0,7 12 0 0 0,15 8 0 0 0,7 5 0 0 0,5 4 0 0 0,7 0 0 0 0,7 1 0 0 0,8-2 0 0 0,4 0 0 0 0,4 0 0 0 0,-5-1 0 0 0,-8 0 0 0 0,-1 0 0 0 0,2-7 0 0 0,4-8 0 0 0,3-8 0 0 0,3-7 0 0 0,2 2 0 0 0,0 6 0 0 0,19 6 0 0 0,7 5 0 0 0,0-1 0 0 0,-5-5 0 0 0,-5-7 0 0 0,-11-4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14406 6215 16383 0 0,'0'-5'0'0'0,"2"-9"0"0"0,1-9 0 0 0,0-6 0 0 0,2-5 0 0 0,-1-5 0 0 0,1-2 0 0 0,1-2 0 0 0,-1 1 0 0 0,0 0 0 0 0,1-12 0 0 0,3-15 0 0 0,0-3 0 0 0,-1 3 0 0 0,0 6 0 0 0,-1 7 0 0 0,-1 6 0 0 0,1-8 0 0 0,1-2 0 0 0,-1 3 0 0 0,-1 5 0 0 0,0 4 0 0 0,-1 4 0 0 0,0 3 0 0 0,0 2 0 0 0,0 2 0 0 0,-1 0 0 0 0,1 0 0 0 0,-1 1 0 0 0,1-1 0 0 0,-1-2 0 0 0,1-2 0 0 0,0 2 0 0 0,0-1 0 0 0,-1 8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14750 4721 16383 0 0,'-1'6'0'0'0,"-1"7"0"0"0,0 8 0 0 0,-2 7 0 0 0,0 4 0 0 0,0 5 0 0 0,-1 2 0 0 0,-1 14 0 0 0,-2 5 0 0 0,1-2 0 0 0,1-3 0 0 0,0-5 0 0 0,1-3 0 0 0,-1-3 0 0 0,1-1 0 0 0,0 0 0 0 0,0 0 0 0 0,0 1 0 0 0,0-1 0 0 0,0-1 0 0 0,0-1 0 0 0,1 0 0 0 0,-1 1 0 0 0,0 0 0 0 0,0-1 0 0 0,0-1 0 0 0,1 0 0 0 0,-1-1 0 0 0,1-1 0 0 0,-1 0 0 0 0,1 0 0 0 0,0 0 0 0 0,-1 0 0 0 0,1 0 0 0 0,-1-1 0 0 0,1 1 0 0 0,0 0 0 0 0,-1 0 0 0 0,1-1 0 0 0,-1 1 0 0 0,1 0 0 0 0,0 0 0 0 0,-1 0 0 0 0,1 0 0 0 0,-1 0 0 0 0,1 1 0 0 0,-1-1 0 0 0,1 0 0 0 0,0 0 0 0 0,-1 0 0 0 0,1 0 0 0 0,-1 1 0 0 0,1-2 0 0 0,-1 2 0 0 0,1-2 0 0 0,0 0 0 0 0,-1 0 0 0 0,1 0 0 0 0,0 0 0 0 0,-1 0 0 0 0,1 1 0 0 0,0-1 0 0 0,-1 1 0 0 0,1 0 0 0 0,-1 1 0 0 0,1-1 0 0 0,0 0 0 0 0,-1 0 0 0 0,1 0 0 0 0,-1 0 0 0 0,1 0 0 0 0,-1 0 0 0 0,1 0 0 0 0,0 0 0 0 0,-1 1 0 0 0,1-1 0 0 0,-1 0 0 0 0,1 0 0 0 0,-1 2 0 0 0,1-1 0 0 0,-1 1 0 0 0,0-1 0 0 0,1 0 0 0 0,-1 0 0 0 0,1-1 0 0 0,-1 0 0 0 0,1 0 0 0 0,0 0 0 0 0,-1-1 0 0 0,1 2 0 0 0,-1-2 0 0 0,1 2 0 0 0,0-2 0 0 0,-1 1 0 0 0,1 0 0 0 0,-1 0 0 0 0,1-1 0 0 0,1-11 0 0 0,2-16 0 0 0,2-18 0 0 0,2-13 0 0 0,1-9 0 0 0,1-7 0 0 0,2-15 0 0 0,0-6 0 0 0,0 1 0 0 0,0 3 0 0 0,1-9 0 0 0,0-1 0 0 0,1-2 0 0 0,0-11 0 0 0,1 2 0 0 0,-2 7 0 0 0,0 8 0 0 0,-1 7 0 0 0,-2 7 0 0 0,1 5 0 0 0,-1 2 0 0 0,0 2 0 0 0,-1 1 0 0 0,1 0 0 0 0,0 1 0 0 0,-1-1 0 0 0,1 1 0 0 0,-1 1 0 0 0,1-1 0 0 0,-1-1 0 0 0,1 0 0 0 0,0 0 0 0 0,-1 0 0 0 0,1 0 0 0 0,0 0 0 0 0,-1 1 0 0 0,1 0 0 0 0,-1 1 0 0 0,1 0 0 0 0,-1 0 0 0 0,0 0 0 0 0,1 1 0 0 0,-1-1 0 0 0,0 0 0 0 0,1 1 0 0 0,-1 0 0 0 0,0 0 0 0 0,1 0 0 0 0,-1 0 0 0 0,0 0 0 0 0,1 0 0 0 0,-1 0 0 0 0,0-1 0 0 0,1 1 0 0 0,-1-1 0 0 0,1-2 0 0 0,-1 0 0 0 0,1-1 0 0 0,0 1 0 0 0,1-13 0 0 0,1-5 0 0 0,0 1 0 0 0,-1 1 0 0 0,0 5 0 0 0,0 3 0 0 0,-1 3 0 0 0,0 3 0 0 0,0 1 0 0 0,0 1 0 0 0,-1 1 0 0 0,1-1 0 0 0,0-1 0 0 0,-1 0 0 0 0,1 0 0 0 0,0 0 0 0 0,0 1 0 0 0,-1 0 0 0 0,1 0 0 0 0,0 1 0 0 0,-1-1 0 0 0,1 1 0 0 0,-1 0 0 0 0,1 0 0 0 0,-1 0 0 0 0,1 0 0 0 0,-1 0 0 0 0,1-1 0 0 0,0 0 0 0 0,0 0 0 0 0,-1-1 0 0 0,1 1 0 0 0,-1 1 0 0 0,1 0 0 0 0,0-1 0 0 0,-1 1 0 0 0,1-1 0 0 0,-2 12 0 0 0,-2 15 0 0 0,-1 18 0 0 0,-3 12 0 0 0,0 11 0 0 0,-2 6 0 0 0,0 2 0 0 0,1 2 0 0 0,-1 0 0 0 0,0-1 0 0 0,0-1 0 0 0,1-1 0 0 0,1-13 0 0 0,2-17 0 0 0,2-16 0 0 0,2-13 0 0 0,2-22 0 0 0,3-23 0 0 0,1-8 0 0 0,0 3 0 0 0,-1 6 0 0 0,0 8 0 0 0,-2 7 0 0 0,-1 5 0 0 0,1 4 0 0 0,-2 3 0 0 0,1 2 0 0 0,0 0 0 0 0,-1 1 0 0 0,2-11 0 0 0,0-4 0 0 0,0 0 0 0 0,0 3 0 0 0,-1 9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15764 2696 16383 0 0,'-6'6'0'0'0,"-8"8"0"0"0,-7 9 0 0 0,-8 7 0 0 0,-3 5 0 0 0,3 2 0 0 0,0 1 0 0 0,-7 7 0 0 0,-3 2 0 0 0,-2-1 0 0 0,1-2 0 0 0,1-3 0 0 0,2-2 0 0 0,0-2 0 0 0,1-1 0 0 0,0 0 0 0 0,-1 13 0 0 0,-6 11 0 0 0,-2 1 0 0 0,-6 4 0 0 0,5-3 0 0 0,5-6 0 0 0,4-6 0 0 0,1-6 0 0 0,2-4 0 0 0,1-3 0 0 0,0-3 0 0 0,-1 0 0 0 0,0 0 0 0 0,0 0 0 0 0,6 0 0 0 0,1 1 0 0 0,-1 0 0 0 0,-3 2 0 0 0,-1 0 0 0 0,-1-1 0 0 0,-2 1 0 0 0,-1 0 0 0 0,6 0 0 0 0,2 0 0 0 0,0 0 0 0 0,-1-1 0 0 0,-1 1 0 0 0,-10 13 0 0 0,-3 18 0 0 0,-1 3 0 0 0,0-4 0 0 0,1-7 0 0 0,8 5 0 0 0,4-2 0 0 0,2-6 0 0 0,5-13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15170 6765 16383 0 0,'1'-6'0'0'0,"1"-9"0"0"0,1-8 0 0 0,0-7 0 0 0,1-4 0 0 0,1-4 0 0 0,0-1 0 0 0,0 0 0 0 0,0-1 0 0 0,-1 0 0 0 0,1 0 0 0 0,0 1 0 0 0,1-12 0 0 0,1-4 0 0 0,0 1 0 0 0,-1 4 0 0 0,0 4 0 0 0,-1 3 0 0 0,0 3 0 0 0,0 0 0 0 0,-1 3 0 0 0,1 0 0 0 0,-1 0 0 0 0,1 1 0 0 0,-1 1 0 0 0,0-1 0 0 0,1 0 0 0 0,-1 0 0 0 0,1 0 0 0 0,-1 0 0 0 0,1 0 0 0 0,-1 0 0 0 0,0 0 0 0 0,1 0 0 0 0,-1-1 0 0 0,1 0 0 0 0,1-13 0 0 0,2-18 0 0 0,1-3 0 0 0,-1 4 0 0 0,0 7 0 0 0,-2 9 0 0 0,1-8 0 0 0,0 0 0 0 0,0 4 0 0 0,3-26 0 0 0,3-20 0 0 0,-1 2 0 0 0,-1 11 0 0 0,-2 13 0 0 0,-2 14 0 0 0,-1 11 0 0 0,0 6 0 0 0,-1 5 0 0 0,-1 2 0 0 0,1 1 0 0 0,-1 0 0 0 0,0 0 0 0 0,1 0 0 0 0,-1 0 0 0 0,1 1 0 0 0,-1-2 0 0 0,1 0 0 0 0,-2 13 0 0 0,-2 15 0 0 0,-2 17 0 0 0,-2 13 0 0 0,-2 22 0 0 0,-2 10 0 0 0,-1 15 0 0 0,-3 22 0 0 0,0 2 0 0 0,-1 5 0 0 0,-1 4 0 0 0,0 3 0 0 0,0 5 0 0 0,1-10 0 0 0,0-3 0 0 0,2-12 0 0 0,1-13 0 0 0,2-12 0 0 0,1-10 0 0 0,1-8 0 0 0,0-4 0 0 0,1-2 0 0 0,0-2 0 0 0,0 0 0 0 0,0 1 0 0 0,0 0 0 0 0,-1 1 0 0 0,1 0 0 0 0,0 1 0 0 0,-1 0 0 0 0,1 0 0 0 0,-1 1 0 0 0,1 0 0 0 0,-2 12 0 0 0,-3 18 0 0 0,1 3 0 0 0,-2 9 0 0 0,1-3 0 0 0,0-8 0 0 0,1 3 0 0 0,0-4 0 0 0,0-8 0 0 0,2-6 0 0 0,-2 7 0 0 0,1-2 0 0 0,0-2 0 0 0,0 6 0 0 0,-2 13 0 0 0,-1-1 0 0 0,1 6 0 0 0,-1-4 0 0 0,2-10 0 0 0,1-9 0 0 0,1-9 0 0 0,1-6 0 0 0,0-4 0 0 0,1-3 0 0 0,0-1 0 0 0,0 1 0 0 0,0-1 0 0 0,-1 1 0 0 0,1 1 0 0 0,-1 0 0 0 0,1 1 0 0 0,-1 0 0 0 0,1-1 0 0 0,-1 0 0 0 0,1 0 0 0 0,0 0 0 0 0,-1 0 0 0 0,1 2 0 0 0,-1-1 0 0 0,0 1 0 0 0,1 0 0 0 0,-1-1 0 0 0,1-1 0 0 0,-1 1 0 0 0,1-1 0 0 0,-1-1 0 0 0,1 1 0 0 0,0 0 0 0 0,-1-1 0 0 0,0 11 0 0 0,-1 4 0 0 0,0-1 0 0 0,-2 9 0 0 0,1 2 0 0 0,0-3 0 0 0,1-6 0 0 0,0-4 0 0 0,1-10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14873 2961 16383 0 0,'-1'6'0'0'0,"0"7"0"0"0,-4 21 0 0 0,-3 31 0 0 0,-1 11 0 0 0,0 1 0 0 0,-2 6 0 0 0,2-4 0 0 0,-2 5 0 0 0,2-7 0 0 0,1-9 0 0 0,1-11 0 0 0,1-8 0 0 0,0-7 0 0 0,0 7 0 0 0,0 3 0 0 0,0-3 0 0 0,1-5 0 0 0,-2 9 0 0 0,-1 14 0 0 0,-2 14 0 0 0,0 0 0 0 0,1-10 0 0 0,0 2 0 0 0,1-6 0 0 0,1-5 0 0 0,0-9 0 0 0,1-5 0 0 0,1-6 0 0 0,0-5 0 0 0,1-1 0 0 0,-1 1 0 0 0,1 1 0 0 0,-1 0 0 0 0,0 1 0 0 0,1 0 0 0 0,-1-6 0 0 0,2-1 0 0 0,-1 0 0 0 0,-1 2 0 0 0,1 1 0 0 0,0 1 0 0 0,-1 2 0 0 0,1-2 0 0 0,1-12 0 0 0,2-18 0 0 0,3-24 0 0 0,2-16 0 0 0,2-9 0 0 0,-1-5 0 0 0,5-32 0 0 0,5-40 0 0 0,2-22 0 0 0,2-7 0 0 0,-3 15 0 0 0,-2 24 0 0 0,-4 24 0 0 0,-2 20 0 0 0,-1 14 0 0 0,-1-2 0 0 0,3-12 0 0 0,0-14 0 0 0,1-1 0 0 0,-1 6 0 0 0,-1 11 0 0 0,-2 15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15162 2610 16383 0 0,'1'-5'0'0'0,"-1"-1"0"0"0,0 7 0 0 0,-1 9 0 0 0,-1 10 0 0 0,-2 9 0 0 0,0 6 0 0 0,-1 2 0 0 0,0 3 0 0 0,1-1 0 0 0,-3 12 0 0 0,1 4 0 0 0,-1-1 0 0 0,1-3 0 0 0,0-3 0 0 0,0-5 0 0 0,2-3 0 0 0,1-16 0 0 0,1-8 0 0 0,0-2 0 0 0,0 2 0 0 0,-1 5 0 0 0,0 5 0 0 0,-1 4 0 0 0,0 4 0 0 0,0 1 0 0 0,0 2 0 0 0,-1 0 0 0 0,0 0 0 0 0,1 0 0 0 0,-1-1 0 0 0,1 1 0 0 0,-1-1 0 0 0,-1 15 0 0 0,0 3 0 0 0,-3 13 0 0 0,1 2 0 0 0,0-6 0 0 0,0 7 0 0 0,-1-3 0 0 0,2-6 0 0 0,0-7 0 0 0,1-7 0 0 0,0 9 0 0 0,-1 1 0 0 0,0-4 0 0 0,-1 10 0 0 0,1 0 0 0 0,-1-2 0 0 0,0 6 0 0 0,0-1 0 0 0,0-5 0 0 0,2-6 0 0 0,-1-5 0 0 0,2-5 0 0 0,-2 10 0 0 0,0 2 0 0 0,0-1 0 0 0,1-3 0 0 0,-2 9 0 0 0,1 0 0 0 0,-1-4 0 0 0,2-3 0 0 0,0-5 0 0 0,0-5 0 0 0,1-4 0 0 0,0-2 0 0 0,1-2 0 0 0,-1-1 0 0 0,-1 11 0 0 0,-1 17 0 0 0,-3 16 0 0 0,-3 21 0 0 0,-1 19 0 0 0,-3 16 0 0 0,0 3 0 0 0,-1 3 0 0 0,1-1 0 0 0,2-19 0 0 0,2-12 0 0 0,0-5 0 0 0,1-14 0 0 0,2-4 0 0 0,0-10 0 0 0,2-11 0 0 0,2-11 0 0 0,0-8 0 0 0,1-6 0 0 0,0-2 0 0 0,-1 10 0 0 0,-1 4 0 0 0,1-1 0 0 0,0-3 0 0 0,1-4 0 0 0,-1-4 0 0 0,2-2 0 0 0,-1-2 0 0 0,1-1 0 0 0,-1 0 0 0 0,1-1 0 0 0,0 1 0 0 0,-1-1 0 0 0,1 1 0 0 0,-2 12 0 0 0,0 4 0 0 0,-1 0 0 0 0,0 8 0 0 0,-1 2 0 0 0,1-5 0 0 0,1-4 0 0 0,0-5 0 0 0,1-5 0 0 0,0-3 0 0 0,0-3 0 0 0,1-1 0 0 0,-1 0 0 0 0,1 0 0 0 0,-1 0 0 0 0,1 1 0 0 0,-1 1 0 0 0,1-1 0 0 0,-1 1 0 0 0,0-1 0 0 0,1 0 0 0 0,-1 0 0 0 0,1-1 0 0 0,0 0 0 0 0,0-7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15228 3826 16383 0 0,'5'6'0'0'0,"4"6"0"0"0,4 7 0 0 0,6 7 0 0 0,4 5 0 0 0,3 5 0 0 0,0 0 0 0 0,-1-2 0 0 0,-2-3 0 0 0,-3-2 0 0 0,0-2 0 0 0,0 1 0 0 0,2 2 0 0 0,1 1 0 0 0,-2-1 0 0 0,0-2 0 0 0,-2-1 0 0 0,0-2 0 0 0,-2 0 0 0 0,1-1 0 0 0,-1-1 0 0 0,0 1 0 0 0,0-1 0 0 0,0 1 0 0 0,2 2 0 0 0,1 1 0 0 0,0 1 0 0 0,8 10 0 0 0,3 5 0 0 0,13 17 0 0 0,9 13 0 0 0,6 9 0 0 0,7 9 0 0 0,4 5 0 0 0,-5-7 0 0 0,-9-11 0 0 0,-9-15 0 0 0,-11-13 0 0 0,-7-9 0 0 0,-5-9 0 0 0,-2-1 0 0 0,0-1 0 0 0,2 2 0 0 0,6 10 0 0 0,4 5 0 0 0,1 1 0 0 0,0 0 0 0 0,-2-2 0 0 0,-3-4 0 0 0,-1-3 0 0 0,-1-1 0 0 0,-1 0 0 0 0,0-1 0 0 0,-2-2 0 0 0,1 0 0 0 0,0 1 0 0 0,6 8 0 0 0,9 12 0 0 0,2 3 0 0 0,-2-3 0 0 0,-6-6 0 0 0,-4-9 0 0 0,-6-6 0 0 0,5 6 0 0 0,1 3 0 0 0,0-2 0 0 0,-1-1 0 0 0,-3-4 0 0 0,0 0 0 0 0,5 8 0 0 0,3 3 0 0 0,1 1 0 0 0,-4-4 0 0 0,0-2 0 0 0,-2-2 0 0 0,-1-1 0 0 0,-1-1 0 0 0,-1-1 0 0 0,1 0 0 0 0,0 0 0 0 0,-1 0 0 0 0,1 0 0 0 0,0 0 0 0 0,0 1 0 0 0,0 0 0 0 0,1 0 0 0 0,-1 0 0 0 0,-1-2 0 0 0,5 7 0 0 0,3 4 0 0 0,-2-2 0 0 0,0-1 0 0 0,-2-3 0 0 0,-2 0 0 0 0,1-2 0 0 0,-7-8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15812 3719 16383 0 0,'-6'-7'0'0'0,"-4"-5"0"0"0,-8-7 0 0 0,-5-8 0 0 0,-1-1 0 0 0,-4-4 0 0 0,-2-2 0 0 0,2 2 0 0 0,0-1 0 0 0,-1 0 0 0 0,-1-2 0 0 0,-1 0 0 0 0,0-1 0 0 0,2 2 0 0 0,0 1 0 0 0,0 0 0 0 0,2 2 0 0 0,3 3 0 0 0,-1-1 0 0 0,-1-1 0 0 0,-3-3 0 0 0,0-1 0 0 0,-1 0 0 0 0,-2-2 0 0 0,0-1 0 0 0,2 2 0 0 0,1 2 0 0 0,-1-1 0 0 0,3 2 0 0 0,2 3 0 0 0,0 1 0 0 0,2 1 0 0 0,2 3 0 0 0,2 2 0 0 0,-1-1 0 0 0,-3-4 0 0 0,-1 0 0 0 0,5 5 0 0 0,8 10 0 0 0,12 13 0 0 0,25 28 0 0 0,22 26 0 0 0,9 11 0 0 0,6 7 0 0 0,-1-2 0 0 0,-5-6 0 0 0,-10-10 0 0 0,-7-10 0 0 0,-5-4 0 0 0,-3-4 0 0 0,-1-1 0 0 0,0 0 0 0 0,1 0 0 0 0,1 2 0 0 0,0 0 0 0 0,0 0 0 0 0,0 0 0 0 0,0 0 0 0 0,-3-3 0 0 0,0-1 0 0 0,0 0 0 0 0,1 2 0 0 0,1 1 0 0 0,0-1 0 0 0,1 2 0 0 0,0 0 0 0 0,7 8 0 0 0,5 7 0 0 0,2 0 0 0 0,-5-4 0 0 0,-6-8 0 0 0,-4-4 0 0 0,-2-3 0 0 0,10 12 0 0 0,3 4 0 0 0,6 7 0 0 0,11 11 0 0 0,0 2 0 0 0,3 1 0 0 0,-7-6 0 0 0,-8-9 0 0 0,-5-8 0 0 0,-6-5 0 0 0,-3-3 0 0 0,-1-3 0 0 0,-1 0 0 0 0,0 0 0 0 0,0 0 0 0 0,1 1 0 0 0,6 6 0 0 0,2 3 0 0 0,8 11 0 0 0,3 1 0 0 0,4 5 0 0 0,7 9 0 0 0,8 8 0 0 0,6 9 0 0 0,3 1 0 0 0,-2-1 0 0 0,-7-8 0 0 0,-11-13 0 0 0,-12-14 0 0 0,-11-12 0 0 0,-6-7 0 0 0,-4-6 0 0 0,-5-4 0 0 0,1 0 0 0 0,1 2 0 0 0,3 2 0 0 0,2 4 0 0 0,2 1 0 0 0,2 3 0 0 0,1 1 0 0 0,1 2 0 0 0,0-1 0 0 0,-3-3 0 0 0,-1-1 0 0 0,1 0 0 0 0,-3-2 0 0 0,0-1 0 0 0,6 7 0 0 0,3 4 0 0 0,0 1 0 0 0,1-2 0 0 0,-2 0 0 0 0,-2-2 0 0 0,-1-2 0 0 0,-1-1 0 0 0,0 0 0 0 0,-1-2 0 0 0,0 1 0 0 0,0 0 0 0 0,0 0 0 0 0,-3-4 0 0 0,0 1 0 0 0,-2-4 0 0 0,-3-2 0 0 0,-4-4 0 0 0,8 7 0 0 0,0 2 0 0 0,2 1 0 0 0,1 2 0 0 0,1 1 0 0 0,1 1 0 0 0,6 7 0 0 0,3 3 0 0 0,0 0 0 0 0,-2-1 0 0 0,-1-3 0 0 0,-3-2 0 0 0,-1-2 0 0 0,-2-2 0 0 0,-3-4 0 0 0,-1-1 0 0 0,-1 0 0 0 0,2 1 0 0 0,-2-1 0 0 0,-1-2 0 0 0,2 2 0 0 0,0 1 0 0 0,-1-2 0 0 0,-3-4 0 0 0,0 1 0 0 0,-4-5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20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16295 2694 16383 0 0,'-6'0'0'0'0,"-9"6"0"0"0,-8 1 0 0 0,-5 6 0 0 0,-6 1 0 0 0,-3 4 0 0 0,-2 5 0 0 0,0 4 0 0 0,-1-1 0 0 0,1-1 0 0 0,0 3 0 0 0,1 2 0 0 0,1 2 0 0 0,-7 8 0 0 0,-2-2 0 0 0,0-8 0 0 0,3-3 0 0 0,1 1 0 0 0,3-5 0 0 0,2-7 0 0 0,0 1 0 0 0,1 4 0 0 0,1 3 0 0 0,0 5 0 0 0,1 2 0 0 0,0 2 0 0 0,5 2 0 0 0,3 1 0 0 0,5 1 0 0 0,0 0 0 0 0,-2 0 0 0 0,2 0 0 0 0,4 0 0 0 0,6-1 0 0 0,-1 0 0 0 0,-6 1 0 0 0,1 0 0 0 0,10 0 0 0 0,6 1 0 0 0,2 1 0 0 0,8-1 0 0 0,8-1 0 0 0,7-1 0 0 0,-1 0 0 0 0,2-1 0 0 0,2 1 0 0 0,3-2 0 0 0,1 1 0 0 0,2-1 0 0 0,1-5 0 0 0,1-8 0 0 0,1-8 0 0 0,0-6 0 0 0,1-4 0 0 0,0-8 0 0 0,-1-5 0 0 0,1 1 0 0 0,-1 1 0 0 0,1-3 0 0 0,-1-1 0 0 0,1-3 0 0 0,-1-6 0 0 0,1-6 0 0 0,0-3 0 0 0,-7-4 0 0 0,-13-2 0 0 0,-17 0 0 0 0,-14 5 0 0 0,-11 8 0 0 0,-8 9 0 0 0,-4-1 0 0 0,-3 4 0 0 0,-13 3 0 0 0,-4 2 0 0 0,1 10 0 0 0,10 8 0 0 0,8 10 0 0 0,9 6 0 0 0,4 5 0 0 0,0 4 0 0 0,4 1 0 0 0,-6 7 0 0 0,-6 3 0 0 0,4-1 0 0 0,6-2 0 0 0,7-2 0 0 0,13-3 0 0 0,12-1 0 0 0,11-1 0 0 0,8-2 0 0 0,5-1 0 0 0,4-6 0 0 0,1-2 0 0 0,1-6 0 0 0,0 0 0 0 0,0 2 0 0 0,-1 2 0 0 0,-1 4 0 0 0,0 2 0 0 0,0-4 0 0 0,1-6 0 0 0,-1-8 0 0 0,0-5 0 0 0,0-4 0 0 0,0-9 0 0 0,0-4 0 0 0,14-6 0 0 0,10-14 0 0 0,1-2 0 0 0,-3 5 0 0 0,7 0 0 0 0,-2-2 0 0 0,-5 5 0 0 0,-7 0 0 0 0,-5 3 0 0 0,-4 7 0 0 0,-4-2 0 0 0,-3-4 0 0 0,-1-4 0 0 0,0-4 0 0 0,0-4 0 0 0,1-2 0 0 0,0-2 0 0 0,1-1 0 0 0,-1-1 0 0 0,1-13 0 0 0,-7-5 0 0 0,-2-11 0 0 0,14 0 0 0 0,11-2 0 0 0,-2 3 0 0 0,-11 9 0 0 0,-11 6 0 0 0,-17 5 0 0 0,-17 18 0 0 0,-15 12 0 0 0,-10 10 0 0 0,-6 4 0 0 0,-3 4 0 0 0,-3 1 0 0 0,1-1 0 0 0,-21 0 0 0 0,-5-1 0 0 0,-11-1 0 0 0,1 0 0 0 0,8-1 0 0 0,9 6 0 0 0,9 8 0 0 0,13 8 0 0 0,7 7 0 0 0,2 5 0 0 0,7 3 0 0 0,1 1 0 0 0,-2 1 0 0 0,2-1 0 0 0,0 1 0 0 0,-4-1 0 0 0,-2-2 0 0 0,-4 1 0 0 0,4 1 0 0 0,6-1 0 0 0,7 0 0 0 0,1 0 0 0 0,1-1 0 0 0,4 1 0 0 0,3-1 0 0 0,2 0 0 0 0,1 1 0 0 0,2-1 0 0 0,1 1 0 0 0,-1 0 0 0 0,1 0 0 0 0,-1-1 0 0 0,1 1 0 0 0,-1-1 0 0 0,0 1 0 0 0,0-1 0 0 0,6 1 0 0 0,2-1 0 0 0,0 0 0 0 0,4 0 0 0 0,1 1 0 0 0,3 0 0 0 0,5-1 0 0 0,5-1 0 0 0,4 0 0 0 0,4 0 0 0 0,3 1 0 0 0,1-1 0 0 0,1-6 0 0 0,0-8 0 0 0,0-7 0 0 0,-1-7 0 0 0,-1-4 0 0 0,1-2 0 0 0,-1-2 0 0 0,2-1 0 0 0,11 1 0 0 0,26-7 0 0 0,5-2 0 0 0,-4-5 0 0 0,-9 0 0 0 0,-10 2 0 0 0,-9-2 0 0 0,-7-5 0 0 0,-4 1 0 0 0,-2-1 0 0 0,-2-4 0 0 0,0-4 0 0 0,-1-3 0 0 0,1-1 0 0 0,-1-3 0 0 0,2-1 0 0 0,-5-1 0 0 0,-2-1 0 0 0,0 0 0 0 0,1 1 0 0 0,-4 0 0 0 0,0-1 0 0 0,-5 1 0 0 0,-11-10 0 0 0,-13 2 0 0 0,-12 9 0 0 0,-10 11 0 0 0,-19 15 0 0 0,-9 11 0 0 0,0 4 0 0 0,1 1 0 0 0,4 0 0 0 0,5-1 0 0 0,2 5 0 0 0,3 0 0 0 0,2 4 0 0 0,7 7 0 0 0,3 5 0 0 0,5 5 0 0 0,1 3 0 0 0,-3 3 0 0 0,-3 1 0 0 0,-4 0 0 0 0,-2 1 0 0 0,-3-1 0 0 0,-1 0 0 0 0,6 0 0 0 0,3 0 0 0 0,-1-1 0 0 0,-1 1 0 0 0,-2-1 0 0 0,5 1 0 0 0,1-1 0 0 0,-1 0 0 0 0,4-1 0 0 0,0 1 0 0 0,-2-1 0 0 0,-2 0 0 0 0,-4 0 0 0 0,5 0 0 0 0,-1 0 0 0 0,0 0 0 0 0,-3 0 0 0 0,5 0 0 0 0,6 1 0 0 0,7 0 0 0 0,-2 0 0 0 0,-3 0 0 0 0,1 0 0 0 0,2 0 0 0 0,11 0 0 0 0,6-1 0 0 0,7 1 0 0 0,10 0 0 0 0,7-1 0 0 0,12 7 0 0 0,18 2 0 0 0,5-1 0 0 0,-1-8 0 0 0,-4-9 0 0 0,-7-11 0 0 0,-4-7 0 0 0,-5-5 0 0 0,-2-3 0 0 0,-2-9 0 0 0,0-2 0 0 0,13-6 0 0 0,4-6 0 0 0,-1 0 0 0 0,-4-2 0 0 0,-2 4 0 0 0,-4 5 0 0 0,-3 4 0 0 0,-1 0 0 0 0,-3-6 0 0 0,0-4 0 0 0,-1 1 0 0 0,1-4 0 0 0,0-2 0 0 0,-1-4 0 0 0,-6-3 0 0 0,-1-1 0 0 0,1-3 0 0 0,1-1 0 0 0,8-5 0 0 0,4-3 0 0 0,1 1 0 0 0,0 2 0 0 0,-3 3 0 0 0,-7 1 0 0 0,-10 1 0 0 0,-14 1 0 0 0,-16 1 0 0 0,-12 1 0 0 0,-9 1 0 0 0,-6 5 0 0 0,-4 9 0 0 0,-1 7 0 0 0,-21 5 0 0 0,-6 5 0 0 0,1 3 0 0 0,6 1 0 0 0,6 7 0 0 0,7-3 0 0 0,6 2 0 0 0,2 1 0 0 0,2 4 0 0 0,8 8 0 0 0,1 5 0 0 0,1 18 0 0 0,-4 22 0 0 0,11 5 0 0 0,8-2 0 0 0,7-7 0 0 0,-4-7 0 0 0,1-7 0 0 0,1-5 0 0 0,2-4 0 0 0,1-1 0 0 0,2-2 0 0 0,0 0 0 0 0,1 0 0 0 0,0 1 0 0 0,0-1 0 0 0,1 1 0 0 0,-1 0 0 0 0,0 1 0 0 0,0-1 0 0 0,-6 1 0 0 0,-8 0 0 0 0,-8 0 0 0 0,0 0 0 0 0,4 0 0 0 0,5-1 0 0 0,10 1 0 0 0,13-1 0 0 0,10-5 0 0 0,10-10 0 0 0,5-7 0 0 0,3-6 0 0 0,1-5 0 0 0,1-2 0 0 0,-2-2 0 0 0,1-1 0 0 0,-1 0 0 0 0,-1-5 0 0 0,0-2 0 0 0,0 0 0 0 0,0-3 0 0 0,13-1 0 0 0,5 2 0 0 0,-1-2 0 0 0,-4-6 0 0 0,-3-6 0 0 0,-5-3 0 0 0,-4-4 0 0 0,-1-1 0 0 0,-2 4 0 0 0,0 1 0 0 0,1-1 0 0 0,0-1 0 0 0,1-1 0 0 0,-1-3 0 0 0,1 6 0 0 0,-1 2 0 0 0,0-2 0 0 0,-1 0 0 0 0,0-2 0 0 0,0 4 0 0 0,-11 0 0 0 0,-16-1 0 0 0,-16 4 0 0 0,-12 5 0 0 0,-30 0 0 0 0,-25-4 0 0 0,-19 2 0 0 0,-13 5 0 0 0,6 10 0 0 0,12 7 0 0 0,17 2 0 0 0,13 8 0 0 0,11 6 0 0 0,6 1 0 0 0,6-2 0 0 0,1 1 0 0 0,8 4 0 0 0,7 5 0 0 0,8 5 0 0 0,5 1 0 0 0,5 3 0 0 0,8 22 0 0 0,11 27 0 0 0,15 20 0 0 0,2-3 0 0 0,8-5 0 0 0,3-13 0 0 0,-6-13 0 0 0,-4-14 0 0 0,-2-9 0 0 0,0-7 0 0 0,-5-15 0 0 0,-9-19 0 0 0,-6-10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21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16564 4814 16383 0 0,'0'5'0'0'0,"-7"30"0"0"0,-8 42 0 0 0,-10 51 0 0 0,-14 40 0 0 0,-1 10 0 0 0,0-7 0 0 0,1-24 0 0 0,7-32 0 0 0,15-35 0 0 0,16-31 0 0 0,15-24 0 0 0,12-16 0 0 0,6-10 0 0 0,5-4 0 0 0,2-8 0 0 0,1-1 0 0 0,0 2 0 0 0,-2 3 0 0 0,14-4 0 0 0,3 1 0 0 0,0 2 0 0 0,-4-3 0 0 0,-3-6 0 0 0,-4 1 0 0 0,-4-3 0 0 0,-1 3 0 0 0,-2 4 0 0 0,0 4 0 0 0,-1-2 0 0 0,-1-5 0 0 0,1 1 0 0 0,1 3 0 0 0,0-3 0 0 0,0 2 0 0 0,1-3 0 0 0,0-5 0 0 0,1 2 0 0 0,-1 4 0 0 0,0-2 0 0 0,-1 3 0 0 0,0 3 0 0 0,0 5 0 0 0,0-4 0 0 0,-1-5 0 0 0,1 0 0 0 0,0 2 0 0 0,-1-2 0 0 0,1 2 0 0 0,0-4 0 0 0,0-3 0 0 0,0 0 0 0 0,-1 5 0 0 0,1-1 0 0 0,-1 2 0 0 0,1-2 0 0 0,-1-4 0 0 0,-12-5 0 0 0,-15 2 0 0 0,-17 6 0 0 0,-12 5 0 0 0,-10 5 0 0 0,-5 4 0 0 0,-3 3 0 0 0,-1 1 0 0 0,-1 1 0 0 0,1 0 0 0 0,0 0 0 0 0,2 0 0 0 0,-1-1 0 0 0,2 1 0 0 0,-1-1 0 0 0,0 0 0 0 0,1 0 0 0 0,-1 0 0 0 0,1 0 0 0 0,-1 0 0 0 0,0 6 0 0 0,1 2 0 0 0,-1 6 0 0 0,1 1 0 0 0,0 3 0 0 0,-1 5 0 0 0,1 5 0 0 0,0-3 0 0 0,5 1 0 0 0,3 2 0 0 0,0 3 0 0 0,-2 1 0 0 0,6 1 0 0 0,-1 14 0 0 0,-1 3 0 0 0,4 2 0 0 0,5-3 0 0 0,6-4 0 0 0,5-2 0 0 0,3-3 0 0 0,16 27 0 0 0,12 8 0 0 0,8-2 0 0 0,5-6 0 0 0,2-15 0 0 0,1-16 0 0 0,13-8 0 0 0,16-9 0 0 0,3-7 0 0 0,8-13 0 0 0,10-11 0 0 0,-4-5 0 0 0,-11-5 0 0 0,1-12 0 0 0,-5 0 0 0 0,-9 5 0 0 0,4 2 0 0 0,10-1 0 0 0,-1-2 0 0 0,5 4 0 0 0,8 0 0 0 0,-4-2 0 0 0,-11 5 0 0 0,-11-1 0 0 0,-10 4 0 0 0,-7 6 0 0 0,-6-1 0 0 0,-3-4 0 0 0,-15-4 0 0 0,-16 1 0 0 0,-16 5 0 0 0,-12 5 0 0 0,-9 4 0 0 0,-5 4 0 0 0,-16 9 0 0 0,-5 4 0 0 0,0 6 0 0 0,-9 1 0 0 0,-1 3 0 0 0,6 6 0 0 0,-7-3 0 0 0,1 2 0 0 0,7-3 0 0 0,5 0 0 0 0,7 4 0 0 0,-8-3 0 0 0,-2 1 0 0 0,4 3 0 0 0,4 3 0 0 0,6 4 0 0 0,9 1 0 0 0,11 3 0 0 0,9-1 0 0 0,8 2 0 0 0,5-1 0 0 0,2 0 0 0 0,-4 0 0 0 0,-7-7 0 0 0,-4-8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22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16610 8932 16383 0 0,'5'0'0'0'0,"9"5"0"0"0,6 8 0 0 0,7 2 0 0 0,5 5 0 0 0,3 4 0 0 0,1-1 0 0 0,-5-5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40.02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16643 8944 16383 0 0,'-6'6'0'0'0,"5"1"0"0"0,8 6 0 0 0,15 13 0 0 0,10 7 0 0 0,6 4 0 0 0,3 2 0 0 0,0-1 0 0 0,-1 0 0 0 0,-1-8 0 0 0,-1-2 0 0 0,-1-7 0 0 0,0 1 0 0 0,0-4 0 0 0,12 0 0 0 0,4-1 0 0 0,-1-5 0 0 0,-3-4 0 0 0,-4-4 0 0 0,-3-1 0 0 0,-2-3 0 0 0,-2 0 0 0 0,-2-1 0 0 0,0 0 0 0 0,0 0 0 0 0,0 1 0 0 0,-1 0 0 0 0,1-1 0 0 0,0 1 0 0 0,1 0 0 0 0,-1 0 0 0 0,1 0 0 0 0,-1-6 0 0 0,1-2 0 0 0,0-5 0 0 0,0-1 0 0 0,0 2 0 0 0,0 4 0 0 0,-1-4 0 0 0,0-5 0 0 0,1 0 0 0 0,0 3 0 0 0,1-2 0 0 0,0 2 0 0 0,1 3 0 0 0,-1 4 0 0 0,0-4 0 0 0,0-5 0 0 0,-1 0 0 0 0,0-4 0 0 0,0 2 0 0 0,0 5 0 0 0,0-3 0 0 0,0-4 0 0 0,0 1 0 0 0,-1 4 0 0 0,1 5 0 0 0,0-2 0 0 0,0 0 0 0 0,0 4 0 0 0,0 2 0 0 0,-1-4 0 0 0,1-6 0 0 0,-1 0 0 0 0,2 3 0 0 0,-2 3 0 0 0,1 4 0 0 0,0 2 0 0 0,0 2 0 0 0,-1 2 0 0 0,1 0 0 0 0,13 7 0 0 0,4 3 0 0 0,13-2 0 0 0,1 5 0 0 0,-5 6 0 0 0,-6 0 0 0 0,-7 2 0 0 0,-5-2 0 0 0,-5-5 0 0 0,-3-4 0 0 0,0 2 0 0 0,-2 5 0 0 0,1-1 0 0 0,-1 4 0 0 0,1-3 0 0 0,1 3 0 0 0,-1 4 0 0 0,1-2 0 0 0,6 8 0 0 0,3 5 0 0 0,0 2 0 0 0,-3 2 0 0 0,-1 1 0 0 0,-2-2 0 0 0,-1 0 0 0 0,-1-7 0 0 0,13 5 0 0 0,4 1 0 0 0,0 2 0 0 0,-3 0 0 0 0,-5-6 0 0 0,-3-9 0 0 0,-4-9 0 0 0,-2-6 0 0 0,0-5 0 0 0,-2-4 0 0 0,0-7 0 0 0,-1-2 0 0 0,1 0 0 0 0,0 1 0 0 0,13-3 0 0 0,5-1 0 0 0,-1 2 0 0 0,9-4 0 0 0,1-5 0 0 0,-5-5 0 0 0,-6-5 0 0 0,-6-4 0 0 0,-4 5 0 0 0,-4 1 0 0 0,-2-1 0 0 0,-2-2 0 0 0,1 5 0 0 0,0 6 0 0 0,13 0 0 0 0,5-3 0 0 0,0-4 0 0 0,10-4 0 0 0,0-3 0 0 0,-5-2 0 0 0,-6 5 0 0 0,-6 2 0 0 0,-4-1 0 0 0,-4-1 0 0 0,-2 4 0 0 0,0 1 0 0 0,-1-2 0 0 0,0 3 0 0 0,0 7 0 0 0,0 5 0 0 0,-5 6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14947 3939 16383 0 0,'6'6'0'0'0,"-5"8"0"0"0,-9 7 0 0 0,-9 6 0 0 0,-7 5 0 0 0,-14 10 0 0 0,-12 9 0 0 0,-17 10 0 0 0,-4 1 0 0 0,-3 2 0 0 0,6-10 0 0 0,7-8 0 0 0,8-6 0 0 0,8-3 0 0 0,5-9 0 0 0,3-3 0 0 0,2 0 0 0 0,1 1 0 0 0,1-3 0 0 0,-1-6 0 0 0,-1 0 0 0 0,-1 3 0 0 0,0 4 0 0 0,0 3 0 0 0,0 3 0 0 0,0 3 0 0 0,-1 1 0 0 0,6-12 0 0 0,8-16 0 0 0,9-15 0 0 0,5-12 0 0 0,6-9 0 0 0,2-5 0 0 0,2-4 0 0 0,1 0 0 0 0,-1-1 0 0 0,0 1 0 0 0,1 0 0 0 0,-2 2 0 0 0,1 0 0 0 0,-1 0 0 0 0,0 0 0 0 0,0 1 0 0 0,0 0 0 0 0,0-1 0 0 0,0 0 0 0 0,-1 1 0 0 0,-5 0 0 0 0,-2-1 0 0 0,0 1 0 0 0,2 0 0 0 0,1-1 0 0 0,3 1 0 0 0,0 0 0 0 0,2-1 0 0 0,0 1 0 0 0,0 0 0 0 0,-6-1 0 0 0,-2 7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15242 2061 16383 0 0,'6'6'0'0'0,"1"7"0"0"0,1 9 0 0 0,-2 5 0 0 0,-2 6 0 0 0,-2 3 0 0 0,0 1 0 0 0,-8 2 0 0 0,-2 0 0 0 0,0 1 0 0 0,1-1 0 0 0,2 0 0 0 0,2-2 0 0 0,2 0 0 0 0,6 0 0 0 0,2 1 0 0 0,7 13 0 0 0,6 3 0 0 0,7 0 0 0 0,-2-3 0 0 0,-5-5 0 0 0,0-3 0 0 0,-3-3 0 0 0,-5-1 0 0 0,-4-3 0 0 0,-4 0 0 0 0,4 0 0 0 0,1 0 0 0 0,-2-6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15165 2295 16383 0 0,'6'0'0'0'0,"9"6"0"0"0,7 8 0 0 0,7 2 0 0 0,4 3 0 0 0,3-1 0 0 0,2-10 0 0 0,1-5 0 0 0,-1-10 0 0 0,0-3 0 0 0,-1-6 0 0 0,0-6 0 0 0,-7 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15601 2312 16383 0 0,'0'6'0'0'0,"0"9"0"0"0,0 7 0 0 0,0 7 0 0 0,0 4 0 0 0,0 2 0 0 0,0 3 0 0 0,0-1 0 0 0,0 1 0 0 0,0 0 0 0 0,0-1 0 0 0,0 0 0 0 0,0-1 0 0 0,0 1 0 0 0,0-1 0 0 0,0 0 0 0 0,0 0 0 0 0,0 1 0 0 0,0-8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15598 2144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16042 2345 16383 0 0,'-5'0'0'0'0,"-10"0"0"0"0,-6 5 0 0 0,-7 9 0 0 0,-3 6 0 0 0,-3 6 0 0 0,5 5 0 0 0,8 4 0 0 0,6 2 0 0 0,7 1 0 0 0,10 0 0 0 0,11 1 0 0 0,9-2 0 0 0,7 1 0 0 0,5-1 0 0 0,3-1 0 0 0,1 0 0 0 0,1-7 0 0 0,-6-13 0 0 0,-9-17 0 0 0,-3-15 0 0 0,9-16 0 0 0,4-11 0 0 0,3-4 0 0 0,2 0 0 0 0,0 7 0 0 0,0 5 0 0 0,-7 1 0 0 0,-9 0 0 0 0,-8 1 0 0 0,-7-2 0 0 0,1 0 0 0 0,5 12 0 0 0,0 15 0 0 0,-3 15 0 0 0,-3 14 0 0 0,-2 8 0 0 0,-4 6 0 0 0,0 3 0 0 0,-2 2 0 0 0,-1 0 0 0 0,1-1 0 0 0,-1-1 0 0 0,1 0 0 0 0,-1-1 0 0 0,1 0 0 0 0,0 0 0 0 0,-6-1 0 0 0,-2 1 0 0 0,1-1 0 0 0,1 1 0 0 0,-4-1 0 0 0,-7 0 0 0 0,1 1 0 0 0,2 0 0 0 0,4-1 0 0 0,-3 1 0 0 0,-5 0 0 0 0,-6-7 0 0 0,-5-2 0 0 0,-10 7 0 0 0,-5 3 0 0 0,-1 1 0 0 0,0 0 0 0 0,3-7 0 0 0,1-8 0 0 0,3-9 0 0 0,0-13 0 0 0,1-13 0 0 0,1-11 0 0 0,1-7 0 0 0,-1-6 0 0 0,8-2 0 0 0,0-2 0 0 0,0 0 0 0 0,5 2 0 0 0,6 0 0 0 0,6 0 0 0 0,5 0 0 0 0,3 1 0 0 0,3 6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3T19:46:39.3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16313 2624 16383 0 0,'7'6'0'0'0,"9"-4"0"0"0,7-2 0 0 0,6-7 0 0 0,5-8 0 0 0,2-8 0 0 0,-4-5 0 0 0,-8-5 0 0 0,-13-3 0 0 0,-10 0 0 0 0,-3-2 0 0 0,-3 0 0 0 0,0 1 0 0 0,-4 0 0 0 0,-9 6 0 0 0,-6 15 0 0 0,-6 10 0 0 0,-4 12 0 0 0,-3 4 0 0 0,-1 1 0 0 0,0 5 0 0 0,6 5 0 0 0,15 18 0 0 0,16 19 0 0 0,14 17 0 0 0,10 2 0 0 0,8-6 0 0 0,-1-10 0 0 0,-1-8 0 0 0,2-8 0 0 0,1-5 0 0 0,-5-3 0 0 0,-2-1 0 0 0,2-7 0 0 0,3-8 0 0 0,3-8 0 0 0,1-6 0 0 0,1-4 0 0 0,2-3 0 0 0,-1-1 0 0 0,1 0 0 0 0,1-7 0 0 0,0-1 0 0 0,1 0 0 0 0,-1-4 0 0 0,-1-5 0 0 0,-13-7 0 0 0,-16 2 0 0 0,-17 4 0 0 0,-7 6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image" Target="../media/image23.png"/><Relationship Id="rId18" Type="http://schemas.openxmlformats.org/officeDocument/2006/relationships/customXml" Target="../ink/ink26.xml"/><Relationship Id="rId3" Type="http://schemas.openxmlformats.org/officeDocument/2006/relationships/image" Target="../media/image18.png"/><Relationship Id="rId21" Type="http://schemas.openxmlformats.org/officeDocument/2006/relationships/image" Target="../media/image27.png"/><Relationship Id="rId7" Type="http://schemas.openxmlformats.org/officeDocument/2006/relationships/image" Target="../media/image20.png"/><Relationship Id="rId12" Type="http://schemas.openxmlformats.org/officeDocument/2006/relationships/customXml" Target="../ink/ink23.xml"/><Relationship Id="rId17" Type="http://schemas.openxmlformats.org/officeDocument/2006/relationships/image" Target="../media/image25.png"/><Relationship Id="rId2" Type="http://schemas.openxmlformats.org/officeDocument/2006/relationships/customXml" Target="../ink/ink18.xml"/><Relationship Id="rId16" Type="http://schemas.openxmlformats.org/officeDocument/2006/relationships/customXml" Target="../ink/ink25.xml"/><Relationship Id="rId20" Type="http://schemas.openxmlformats.org/officeDocument/2006/relationships/customXml" Target="../ink/ink2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image" Target="../media/image24.png"/><Relationship Id="rId23" Type="http://schemas.openxmlformats.org/officeDocument/2006/relationships/image" Target="../media/image28.png"/><Relationship Id="rId10" Type="http://schemas.openxmlformats.org/officeDocument/2006/relationships/customXml" Target="../ink/ink22.xml"/><Relationship Id="rId19" Type="http://schemas.openxmlformats.org/officeDocument/2006/relationships/image" Target="../media/image26.png"/><Relationship Id="rId4" Type="http://schemas.openxmlformats.org/officeDocument/2006/relationships/customXml" Target="../ink/ink19.xml"/><Relationship Id="rId9" Type="http://schemas.openxmlformats.org/officeDocument/2006/relationships/image" Target="../media/image21.png"/><Relationship Id="rId14" Type="http://schemas.openxmlformats.org/officeDocument/2006/relationships/customXml" Target="../ink/ink24.xml"/><Relationship Id="rId22" Type="http://schemas.openxmlformats.org/officeDocument/2006/relationships/customXml" Target="../ink/ink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procédés</a:t>
            </a:r>
            <a:r>
              <a:rPr lang="en-US" dirty="0"/>
              <a:t> de </a:t>
            </a:r>
            <a:r>
              <a:rPr lang="en-US" dirty="0" err="1"/>
              <a:t>séparation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Fait par Juliette Jacques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B4E47-CA21-D412-179F-BD2DC1BD3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1.Sédimentation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77EFB-A2ED-92A6-0CA7-076A3338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Laisser </a:t>
            </a:r>
            <a:r>
              <a:rPr lang="en-US" dirty="0" err="1"/>
              <a:t>reposer</a:t>
            </a:r>
            <a:r>
              <a:rPr lang="en-US" dirty="0"/>
              <a:t>                                                        </a:t>
            </a:r>
            <a:r>
              <a:rPr lang="en-US" dirty="0" err="1"/>
              <a:t>Surnageant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 Mélange </a:t>
            </a:r>
            <a:r>
              <a:rPr lang="en-US" dirty="0" err="1"/>
              <a:t>hétérogène</a:t>
            </a:r>
            <a:r>
              <a:rPr lang="en-US" dirty="0"/>
              <a:t>                                               </a:t>
            </a:r>
            <a:r>
              <a:rPr lang="en-US" dirty="0" err="1"/>
              <a:t>Résidu</a:t>
            </a:r>
            <a:endParaRPr lang="en-US"/>
          </a:p>
          <a:p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CFD993BF-76D2-2331-62C8-E88843ADD8C5}"/>
              </a:ext>
            </a:extLst>
          </p:cNvPr>
          <p:cNvSpPr/>
          <p:nvPr/>
        </p:nvSpPr>
        <p:spPr>
          <a:xfrm>
            <a:off x="1784070" y="2590480"/>
            <a:ext cx="1768414" cy="2631056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DB1FFCB5-6758-4C42-1DDD-8668EC5C9D56}"/>
              </a:ext>
            </a:extLst>
          </p:cNvPr>
          <p:cNvSpPr/>
          <p:nvPr/>
        </p:nvSpPr>
        <p:spPr>
          <a:xfrm>
            <a:off x="7199860" y="2281847"/>
            <a:ext cx="2343509" cy="3234904"/>
          </a:xfrm>
          <a:prstGeom prst="can">
            <a:avLst/>
          </a:prstGeom>
          <a:solidFill>
            <a:srgbClr val="FF00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7F5C5BC3-C254-373B-F1BF-F17BB2315706}"/>
              </a:ext>
            </a:extLst>
          </p:cNvPr>
          <p:cNvCxnSpPr/>
          <p:nvPr/>
        </p:nvCxnSpPr>
        <p:spPr>
          <a:xfrm>
            <a:off x="1779916" y="3436188"/>
            <a:ext cx="1725283" cy="17252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248AA93-E8E2-D5FC-326E-8FD1C5B471B7}"/>
              </a:ext>
            </a:extLst>
          </p:cNvPr>
          <p:cNvSpPr/>
          <p:nvPr/>
        </p:nvSpPr>
        <p:spPr>
          <a:xfrm>
            <a:off x="2116986" y="4186047"/>
            <a:ext cx="230037" cy="230037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F7E6B3DE-B238-0CB3-6853-F31C2C0AEC06}"/>
              </a:ext>
            </a:extLst>
          </p:cNvPr>
          <p:cNvSpPr/>
          <p:nvPr/>
        </p:nvSpPr>
        <p:spPr>
          <a:xfrm>
            <a:off x="2544793" y="4162405"/>
            <a:ext cx="258792" cy="258792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01132CA6-1A28-68A5-2137-C4C8ECB3F1EC}"/>
              </a:ext>
            </a:extLst>
          </p:cNvPr>
          <p:cNvSpPr/>
          <p:nvPr/>
        </p:nvSpPr>
        <p:spPr>
          <a:xfrm>
            <a:off x="3141932" y="4221832"/>
            <a:ext cx="359433" cy="38818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1B801B8E-98E5-12FB-6F83-A2D6CA301634}"/>
              </a:ext>
            </a:extLst>
          </p:cNvPr>
          <p:cNvCxnSpPr/>
          <p:nvPr/>
        </p:nvCxnSpPr>
        <p:spPr>
          <a:xfrm>
            <a:off x="7202416" y="3507116"/>
            <a:ext cx="2343509" cy="215659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377CA1C8-D7AF-BC82-7653-0C51CCE23FCD}"/>
              </a:ext>
            </a:extLst>
          </p:cNvPr>
          <p:cNvSpPr/>
          <p:nvPr/>
        </p:nvSpPr>
        <p:spPr>
          <a:xfrm>
            <a:off x="7379098" y="3495934"/>
            <a:ext cx="230037" cy="230037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D47D3442-4E48-2A1E-10F2-904695EA5394}"/>
              </a:ext>
            </a:extLst>
          </p:cNvPr>
          <p:cNvSpPr/>
          <p:nvPr/>
        </p:nvSpPr>
        <p:spPr>
          <a:xfrm>
            <a:off x="8238226" y="5096933"/>
            <a:ext cx="258792" cy="258792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EB890A0B-760C-E1CD-335B-B0F6E08B3A3C}"/>
              </a:ext>
            </a:extLst>
          </p:cNvPr>
          <p:cNvSpPr/>
          <p:nvPr/>
        </p:nvSpPr>
        <p:spPr>
          <a:xfrm>
            <a:off x="9180422" y="4293718"/>
            <a:ext cx="359433" cy="38818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5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D5A7-133A-3FAD-64D7-7B1F263D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C9876-2539-EFA6-A2DF-541548027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                                                                                           </a:t>
            </a:r>
            <a:r>
              <a:rPr lang="en-US" err="1"/>
              <a:t>Transvider</a:t>
            </a:r>
            <a:r>
              <a:rPr lang="en-US"/>
              <a:t> le </a:t>
            </a:r>
            <a:r>
              <a:rPr lang="en-US" err="1"/>
              <a:t>liquide</a:t>
            </a:r>
            <a:endParaRPr lang="en-US" dirty="0" err="1"/>
          </a:p>
          <a:p>
            <a:r>
              <a:rPr lang="en-US" dirty="0"/>
              <a:t>Mélange </a:t>
            </a:r>
            <a:r>
              <a:rPr lang="en-US" dirty="0" err="1"/>
              <a:t>hétérogène</a:t>
            </a:r>
            <a:r>
              <a:rPr lang="en-US" dirty="0"/>
              <a:t> 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CA718F7A-9251-155F-7AD2-649C7E21F06E}"/>
              </a:ext>
            </a:extLst>
          </p:cNvPr>
          <p:cNvSpPr/>
          <p:nvPr/>
        </p:nvSpPr>
        <p:spPr>
          <a:xfrm rot="5940000">
            <a:off x="3275107" y="1874591"/>
            <a:ext cx="1351471" cy="2099093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6DC8D7FE-5B4E-4852-CE5E-F864D37215B4}"/>
              </a:ext>
            </a:extLst>
          </p:cNvPr>
          <p:cNvSpPr/>
          <p:nvPr/>
        </p:nvSpPr>
        <p:spPr>
          <a:xfrm>
            <a:off x="5147733" y="3945467"/>
            <a:ext cx="1710905" cy="240101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D1FDE9E1-B9CA-C10E-1F99-8B5DA229CBF0}"/>
              </a:ext>
            </a:extLst>
          </p:cNvPr>
          <p:cNvCxnSpPr/>
          <p:nvPr/>
        </p:nvCxnSpPr>
        <p:spPr>
          <a:xfrm flipH="1" flipV="1">
            <a:off x="2955027" y="2663327"/>
            <a:ext cx="1682150" cy="992036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8E42C25E-0E0F-4D5C-0751-9216EB1BBED8}"/>
              </a:ext>
            </a:extLst>
          </p:cNvPr>
          <p:cNvSpPr/>
          <p:nvPr/>
        </p:nvSpPr>
        <p:spPr>
          <a:xfrm>
            <a:off x="4402986" y="3309028"/>
            <a:ext cx="230037" cy="230037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34C3B65B-9988-B144-1A3C-19587C91C636}"/>
              </a:ext>
            </a:extLst>
          </p:cNvPr>
          <p:cNvSpPr/>
          <p:nvPr/>
        </p:nvSpPr>
        <p:spPr>
          <a:xfrm>
            <a:off x="3048001" y="2897197"/>
            <a:ext cx="258792" cy="258792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6C360B32-CF11-4334-82DD-FB44566594CD}"/>
              </a:ext>
            </a:extLst>
          </p:cNvPr>
          <p:cNvSpPr/>
          <p:nvPr/>
        </p:nvSpPr>
        <p:spPr>
          <a:xfrm>
            <a:off x="3443857" y="3157907"/>
            <a:ext cx="359433" cy="38818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6C8824C-238B-3E30-D66F-10B998A59FD5}"/>
                  </a:ext>
                </a:extLst>
              </p14:cNvPr>
              <p14:cNvContentPartPr/>
              <p14:nvPr/>
            </p14:nvContentPartPr>
            <p14:xfrm>
              <a:off x="5308899" y="2488532"/>
              <a:ext cx="274598" cy="3138676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6C8824C-238B-3E30-D66F-10B998A59F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91287" y="2470895"/>
                <a:ext cx="310181" cy="31743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7445A0F-432D-E55C-C909-4F201F5C867F}"/>
                  </a:ext>
                </a:extLst>
              </p14:cNvPr>
              <p14:cNvContentPartPr/>
              <p14:nvPr/>
            </p14:nvContentPartPr>
            <p14:xfrm>
              <a:off x="5689742" y="1115699"/>
              <a:ext cx="636355" cy="803264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7445A0F-432D-E55C-C909-4F201F5C867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72115" y="1098065"/>
                <a:ext cx="671968" cy="8388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935B4A0-DDB1-1D6A-257A-3EE9152853FE}"/>
                  </a:ext>
                </a:extLst>
              </p14:cNvPr>
              <p14:cNvContentPartPr/>
              <p14:nvPr/>
            </p14:nvContentPartPr>
            <p14:xfrm>
              <a:off x="5556261" y="1823714"/>
              <a:ext cx="419545" cy="378427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935B4A0-DDB1-1D6A-257A-3EE9152853F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38270" y="1805728"/>
                <a:ext cx="455167" cy="4140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246BA94-1CE9-3766-EC18-C84F4BAE42B0}"/>
                  </a:ext>
                </a:extLst>
              </p14:cNvPr>
              <p14:cNvContentPartPr/>
              <p14:nvPr/>
            </p14:nvContentPartPr>
            <p14:xfrm>
              <a:off x="6484671" y="709588"/>
              <a:ext cx="73027" cy="385546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246BA94-1CE9-3766-EC18-C84F4BAE42B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67130" y="691605"/>
                <a:ext cx="108467" cy="4211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645B5BA-7ABE-B707-374B-139C929AC158}"/>
                  </a:ext>
                </a:extLst>
              </p14:cNvPr>
              <p14:cNvContentPartPr/>
              <p14:nvPr/>
            </p14:nvContentPartPr>
            <p14:xfrm>
              <a:off x="6437234" y="859452"/>
              <a:ext cx="143531" cy="29962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645B5BA-7ABE-B707-374B-139C929AC15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19651" y="841617"/>
                <a:ext cx="179055" cy="652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C8D428B-8FA7-E436-AAC4-132F33883812}"/>
                  </a:ext>
                </a:extLst>
              </p14:cNvPr>
              <p14:cNvContentPartPr/>
              <p14:nvPr/>
            </p14:nvContentPartPr>
            <p14:xfrm>
              <a:off x="6716745" y="869854"/>
              <a:ext cx="16933" cy="220594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C8D428B-8FA7-E436-AAC4-132F3388381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70095" y="852250"/>
                <a:ext cx="1693300" cy="2561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778F07C-8B74-493D-9BFA-68E9FF47060A}"/>
                  </a:ext>
                </a:extLst>
              </p14:cNvPr>
              <p14:cNvContentPartPr/>
              <p14:nvPr/>
            </p14:nvContentPartPr>
            <p14:xfrm>
              <a:off x="6714560" y="762286"/>
              <a:ext cx="16933" cy="16933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778F07C-8B74-493D-9BFA-68E9FF47060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84843" y="-67431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530B2A7-B07F-DA4B-27DE-4AB8AA3FD00C}"/>
                  </a:ext>
                </a:extLst>
              </p14:cNvPr>
              <p14:cNvContentPartPr/>
              <p14:nvPr/>
            </p14:nvContentPartPr>
            <p14:xfrm>
              <a:off x="6771925" y="890970"/>
              <a:ext cx="288454" cy="420924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530B2A7-B07F-DA4B-27DE-4AB8AA3FD00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54301" y="873342"/>
                <a:ext cx="324061" cy="4565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AD988B5A-4534-0FF7-D7EF-73236CB7FEA0}"/>
                  </a:ext>
                </a:extLst>
              </p14:cNvPr>
              <p14:cNvContentPartPr/>
              <p14:nvPr/>
            </p14:nvContentPartPr>
            <p14:xfrm>
              <a:off x="7122979" y="831073"/>
              <a:ext cx="263370" cy="262599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AD988B5A-4534-0FF7-D7EF-73236CB7FEA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105014" y="813087"/>
                <a:ext cx="298941" cy="2982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B53E6B0-78B0-0BC3-44ED-5E974AD33B45}"/>
                  </a:ext>
                </a:extLst>
              </p14:cNvPr>
              <p14:cNvContentPartPr/>
              <p14:nvPr/>
            </p14:nvContentPartPr>
            <p14:xfrm>
              <a:off x="6869135" y="875902"/>
              <a:ext cx="193880" cy="65655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B53E6B0-78B0-0BC3-44ED-5E974AD33B4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851183" y="857963"/>
                <a:ext cx="229425" cy="1011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EE10F29B-6C35-5D9A-6FB3-21187B3726DD}"/>
                  </a:ext>
                </a:extLst>
              </p14:cNvPr>
              <p14:cNvContentPartPr/>
              <p14:nvPr/>
            </p14:nvContentPartPr>
            <p14:xfrm>
              <a:off x="7639640" y="719335"/>
              <a:ext cx="220473" cy="462657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EE10F29B-6C35-5D9A-6FB3-21187B3726D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621657" y="701347"/>
                <a:ext cx="256080" cy="4982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5E127669-142D-64BA-D608-85B4807B4C2A}"/>
                  </a:ext>
                </a:extLst>
              </p14:cNvPr>
              <p14:cNvContentPartPr/>
              <p14:nvPr/>
            </p14:nvContentPartPr>
            <p14:xfrm>
              <a:off x="7965428" y="908060"/>
              <a:ext cx="244441" cy="316608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5E127669-142D-64BA-D608-85B4807B4C2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947454" y="890071"/>
                <a:ext cx="280029" cy="3522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3E2A8A9-E549-E8B6-58AA-4F6C309FCE7F}"/>
                  </a:ext>
                </a:extLst>
              </p14:cNvPr>
              <p14:cNvContentPartPr/>
              <p14:nvPr/>
            </p14:nvContentPartPr>
            <p14:xfrm>
              <a:off x="8683344" y="817224"/>
              <a:ext cx="286329" cy="313157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3E2A8A9-E549-E8B6-58AA-4F6C309FCE7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665359" y="799247"/>
                <a:ext cx="321940" cy="3487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960588C4-8E55-F398-EC86-6E76BEF344C3}"/>
                  </a:ext>
                </a:extLst>
              </p14:cNvPr>
              <p14:cNvContentPartPr/>
              <p14:nvPr/>
            </p14:nvContentPartPr>
            <p14:xfrm>
              <a:off x="9051246" y="891160"/>
              <a:ext cx="116016" cy="232144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960588C4-8E55-F398-EC86-6E76BEF344C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033287" y="873552"/>
                <a:ext cx="151575" cy="26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4206FCD1-2098-E16C-3051-7074F66CE15D}"/>
                  </a:ext>
                </a:extLst>
              </p14:cNvPr>
              <p14:cNvContentPartPr/>
              <p14:nvPr/>
            </p14:nvContentPartPr>
            <p14:xfrm>
              <a:off x="9206437" y="877891"/>
              <a:ext cx="188279" cy="257234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4206FCD1-2098-E16C-3051-7074F66CE15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188831" y="859928"/>
                <a:ext cx="223851" cy="2928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FAA4938-6EEB-D8F7-DAA7-61291560ED57}"/>
                  </a:ext>
                </a:extLst>
              </p14:cNvPr>
              <p14:cNvContentPartPr/>
              <p14:nvPr/>
            </p14:nvContentPartPr>
            <p14:xfrm>
              <a:off x="9516059" y="859215"/>
              <a:ext cx="234388" cy="288999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FAA4938-6EEB-D8F7-DAA7-61291560ED5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498084" y="841242"/>
                <a:ext cx="269978" cy="3245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4F1911AF-388A-2B58-6B74-A8B5BAAAAF40}"/>
                  </a:ext>
                </a:extLst>
              </p14:cNvPr>
              <p14:cNvContentPartPr/>
              <p14:nvPr/>
            </p14:nvContentPartPr>
            <p14:xfrm>
              <a:off x="9795879" y="956810"/>
              <a:ext cx="273727" cy="234439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4F1911AF-388A-2B58-6B74-A8B5BAAAAF4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778254" y="939191"/>
                <a:ext cx="309337" cy="27003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043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6BD50-9A4D-6B6E-408B-2D437D7B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3.Filtration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0D9EA-1290-8E63-8764-114AF8E1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Rose= </a:t>
            </a:r>
            <a:r>
              <a:rPr lang="en-US" dirty="0" err="1"/>
              <a:t>filtrat</a:t>
            </a:r>
          </a:p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  <a:p>
            <a:r>
              <a:rPr lang="en-US" dirty="0"/>
              <a:t>Se qui </a:t>
            </a:r>
            <a:r>
              <a:rPr lang="en-US" err="1"/>
              <a:t>reste</a:t>
            </a:r>
            <a:r>
              <a:rPr lang="en-US"/>
              <a:t> dans </a:t>
            </a:r>
            <a:r>
              <a:rPr lang="en-US" err="1"/>
              <a:t>l'entonoire</a:t>
            </a:r>
            <a:r>
              <a:rPr lang="en-US"/>
              <a:t>=</a:t>
            </a:r>
          </a:p>
          <a:p>
            <a:r>
              <a:rPr lang="en-US" dirty="0" err="1"/>
              <a:t>Résidu</a:t>
            </a:r>
          </a:p>
          <a:p>
            <a:r>
              <a:rPr lang="en-US"/>
              <a:t>Vider le mélange a travers le </a:t>
            </a:r>
            <a:r>
              <a:rPr lang="en-US" err="1"/>
              <a:t>filtre</a:t>
            </a:r>
            <a:endParaRPr lang="en-US" dirty="0" err="1"/>
          </a:p>
          <a:p>
            <a:r>
              <a:rPr lang="en-US" dirty="0"/>
              <a:t>Mauve dans </a:t>
            </a:r>
            <a:r>
              <a:rPr lang="en-US" dirty="0" err="1"/>
              <a:t>entonoire</a:t>
            </a:r>
            <a:r>
              <a:rPr lang="en-US" dirty="0"/>
              <a:t>=</a:t>
            </a:r>
            <a:r>
              <a:rPr lang="en-US" dirty="0" err="1"/>
              <a:t>filtre</a:t>
            </a:r>
            <a:r>
              <a:rPr lang="en-US" dirty="0"/>
              <a:t> a</a:t>
            </a:r>
          </a:p>
          <a:p>
            <a:r>
              <a:rPr lang="en-US" dirty="0"/>
              <a:t>café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140FB6C1-064C-ADE3-0755-AC10028D8B5F}"/>
              </a:ext>
            </a:extLst>
          </p:cNvPr>
          <p:cNvSpPr/>
          <p:nvPr/>
        </p:nvSpPr>
        <p:spPr>
          <a:xfrm rot="6120000">
            <a:off x="4831771" y="284360"/>
            <a:ext cx="877019" cy="2012830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B33BA5D7-ED68-12EC-AA09-86AC4B602B6D}"/>
              </a:ext>
            </a:extLst>
          </p:cNvPr>
          <p:cNvSpPr/>
          <p:nvPr/>
        </p:nvSpPr>
        <p:spPr>
          <a:xfrm>
            <a:off x="5881937" y="3888276"/>
            <a:ext cx="1639018" cy="1926566"/>
          </a:xfrm>
          <a:prstGeom prst="triangle">
            <a:avLst/>
          </a:prstGeom>
          <a:solidFill>
            <a:srgbClr val="F01DD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D7E3C8EA-C69A-D492-F8A7-482994E7BB56}"/>
              </a:ext>
            </a:extLst>
          </p:cNvPr>
          <p:cNvSpPr/>
          <p:nvPr/>
        </p:nvSpPr>
        <p:spPr>
          <a:xfrm>
            <a:off x="6206226" y="2756299"/>
            <a:ext cx="977660" cy="2501660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2BC256F6-B050-1D71-6290-5E6CBDC0DCD5}"/>
              </a:ext>
            </a:extLst>
          </p:cNvPr>
          <p:cNvSpPr/>
          <p:nvPr/>
        </p:nvSpPr>
        <p:spPr>
          <a:xfrm rot="10800000">
            <a:off x="6152552" y="2228171"/>
            <a:ext cx="1092678" cy="1509622"/>
          </a:xfrm>
          <a:prstGeom prst="triangle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E0E1CCF2-930D-E1EF-64EA-275332427E5C}"/>
              </a:ext>
            </a:extLst>
          </p:cNvPr>
          <p:cNvSpPr/>
          <p:nvPr/>
        </p:nvSpPr>
        <p:spPr>
          <a:xfrm rot="10800000">
            <a:off x="6390436" y="2247445"/>
            <a:ext cx="618226" cy="1480867"/>
          </a:xfrm>
          <a:prstGeom prst="triangl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7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0AEA-722A-F2D4-E564-8883E8DBA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4A.Évaporation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FE99-2053-5DAD-B065-BEFC05596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Boule orange = </a:t>
            </a:r>
            <a:r>
              <a:rPr lang="en-US" dirty="0" err="1"/>
              <a:t>solide</a:t>
            </a:r>
          </a:p>
          <a:p>
            <a:r>
              <a:rPr lang="en-US"/>
              <a:t>Rose=plaque </a:t>
            </a:r>
            <a:r>
              <a:rPr lang="en-US" err="1"/>
              <a:t>chauffante</a:t>
            </a:r>
            <a:endParaRPr lang="en-US" dirty="0"/>
          </a:p>
          <a:p>
            <a:r>
              <a:rPr lang="en-US" dirty="0"/>
              <a:t>Substance </a:t>
            </a:r>
            <a:r>
              <a:rPr lang="en-US" dirty="0" err="1"/>
              <a:t>pur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A6D098E-39C8-EE85-C741-8D241434F552}"/>
              </a:ext>
            </a:extLst>
          </p:cNvPr>
          <p:cNvSpPr/>
          <p:nvPr/>
        </p:nvSpPr>
        <p:spPr>
          <a:xfrm>
            <a:off x="4504266" y="4318000"/>
            <a:ext cx="2214113" cy="790754"/>
          </a:xfrm>
          <a:prstGeom prst="ellipse">
            <a:avLst/>
          </a:prstGeom>
          <a:solidFill>
            <a:srgbClr val="F01DD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7DD68A4-8E09-5F82-24BE-C83A95675120}"/>
              </a:ext>
            </a:extLst>
          </p:cNvPr>
          <p:cNvSpPr/>
          <p:nvPr/>
        </p:nvSpPr>
        <p:spPr>
          <a:xfrm>
            <a:off x="5026005" y="3383152"/>
            <a:ext cx="1178943" cy="123645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9B3E79C5-004D-6C8B-81C9-5A121A46915F}"/>
              </a:ext>
            </a:extLst>
          </p:cNvPr>
          <p:cNvSpPr/>
          <p:nvPr/>
        </p:nvSpPr>
        <p:spPr>
          <a:xfrm>
            <a:off x="5273934" y="2482170"/>
            <a:ext cx="675735" cy="1811547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8F3BD11B-B73E-97F8-333D-8185A552C676}"/>
              </a:ext>
            </a:extLst>
          </p:cNvPr>
          <p:cNvSpPr/>
          <p:nvPr/>
        </p:nvSpPr>
        <p:spPr>
          <a:xfrm>
            <a:off x="5032394" y="519821"/>
            <a:ext cx="1610264" cy="1035169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8A3AF676-3043-DBA3-EAAF-A2FB0DD73A15}"/>
              </a:ext>
            </a:extLst>
          </p:cNvPr>
          <p:cNvSpPr/>
          <p:nvPr/>
        </p:nvSpPr>
        <p:spPr>
          <a:xfrm>
            <a:off x="5140704" y="4355061"/>
            <a:ext cx="273169" cy="258792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0C17FDA3-A8D4-78C2-6B01-79D17689A601}"/>
              </a:ext>
            </a:extLst>
          </p:cNvPr>
          <p:cNvSpPr/>
          <p:nvPr/>
        </p:nvSpPr>
        <p:spPr>
          <a:xfrm>
            <a:off x="5471382" y="4297552"/>
            <a:ext cx="273169" cy="258792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8F46E39A-92CE-86DC-C20A-13E02C0CD7AD}"/>
              </a:ext>
            </a:extLst>
          </p:cNvPr>
          <p:cNvSpPr/>
          <p:nvPr/>
        </p:nvSpPr>
        <p:spPr>
          <a:xfrm>
            <a:off x="5816439" y="4297552"/>
            <a:ext cx="273169" cy="258792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1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0B19-FB7C-0B1D-8B21-7B104218A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4B.Distillation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72925-B265-4C41-9EFD-E3B62D8A2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Rose=</a:t>
            </a:r>
            <a:r>
              <a:rPr lang="en-US" dirty="0" err="1"/>
              <a:t>tuyau</a:t>
            </a:r>
            <a:r>
              <a:rPr lang="en-US" dirty="0"/>
              <a:t> </a:t>
            </a:r>
            <a:r>
              <a:rPr lang="en-US" dirty="0" err="1"/>
              <a:t>d'eau</a:t>
            </a:r>
            <a:r>
              <a:rPr lang="en-US" dirty="0"/>
              <a:t> </a:t>
            </a:r>
            <a:r>
              <a:rPr lang="en-US" dirty="0" err="1"/>
              <a:t>froide</a:t>
            </a:r>
            <a:r>
              <a:rPr lang="en-US" dirty="0"/>
              <a:t> </a:t>
            </a:r>
          </a:p>
          <a:p>
            <a:r>
              <a:rPr lang="en-US" dirty="0"/>
              <a:t>Pour </a:t>
            </a:r>
            <a:r>
              <a:rPr lang="en-US" dirty="0" err="1"/>
              <a:t>refroidir</a:t>
            </a:r>
            <a:r>
              <a:rPr lang="en-US" dirty="0"/>
              <a:t> le </a:t>
            </a:r>
            <a:r>
              <a:rPr lang="en-US" dirty="0" err="1"/>
              <a:t>liquide</a:t>
            </a:r>
          </a:p>
          <a:p>
            <a:r>
              <a:rPr lang="en-US" dirty="0"/>
              <a:t>Bleu pale=</a:t>
            </a:r>
            <a:r>
              <a:rPr lang="en-US" err="1"/>
              <a:t>solvant</a:t>
            </a:r>
            <a:endParaRPr lang="en-US"/>
          </a:p>
          <a:p>
            <a:r>
              <a:rPr lang="en-US" dirty="0"/>
              <a:t>Rose mauve=plaque </a:t>
            </a:r>
          </a:p>
          <a:p>
            <a:r>
              <a:rPr lang="en-US" dirty="0" err="1"/>
              <a:t>chauffante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0CED1F1-D629-4B08-AD4E-52472E675DFA}"/>
              </a:ext>
            </a:extLst>
          </p:cNvPr>
          <p:cNvSpPr/>
          <p:nvPr/>
        </p:nvSpPr>
        <p:spPr>
          <a:xfrm>
            <a:off x="5147733" y="4961466"/>
            <a:ext cx="1969698" cy="762000"/>
          </a:xfrm>
          <a:prstGeom prst="ellipse">
            <a:avLst/>
          </a:prstGeom>
          <a:solidFill>
            <a:srgbClr val="F01DD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389D0FA-D123-1A2B-16FA-890F81D86EBE}"/>
              </a:ext>
            </a:extLst>
          </p:cNvPr>
          <p:cNvSpPr/>
          <p:nvPr/>
        </p:nvSpPr>
        <p:spPr>
          <a:xfrm>
            <a:off x="5587999" y="4007769"/>
            <a:ext cx="1078301" cy="1236452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97C8BA66-E763-C7B8-0494-126D82D68007}"/>
              </a:ext>
            </a:extLst>
          </p:cNvPr>
          <p:cNvSpPr/>
          <p:nvPr/>
        </p:nvSpPr>
        <p:spPr>
          <a:xfrm>
            <a:off x="5842000" y="2861733"/>
            <a:ext cx="560716" cy="1624641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56AE315-D425-B9AF-7020-BE0FA5AB9843}"/>
                  </a:ext>
                </a:extLst>
              </p14:cNvPr>
              <p14:cNvContentPartPr/>
              <p14:nvPr/>
            </p14:nvContentPartPr>
            <p14:xfrm>
              <a:off x="5951428" y="2395956"/>
              <a:ext cx="67150" cy="546898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56AE315-D425-B9AF-7020-BE0FA5AB98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33926" y="2377966"/>
                <a:ext cx="102511" cy="5825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674B1F1-4CBB-D987-4B78-41C28168BB95}"/>
                  </a:ext>
                </a:extLst>
              </p14:cNvPr>
              <p14:cNvContentPartPr/>
              <p14:nvPr/>
            </p14:nvContentPartPr>
            <p14:xfrm>
              <a:off x="5888474" y="1832300"/>
              <a:ext cx="199312" cy="1623266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674B1F1-4CBB-D987-4B78-41C28168BB9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70518" y="1814304"/>
                <a:ext cx="234865" cy="16588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583C71E-1911-0452-57F9-6527873C36D8}"/>
                  </a:ext>
                </a:extLst>
              </p14:cNvPr>
              <p14:cNvContentPartPr/>
              <p14:nvPr/>
            </p14:nvContentPartPr>
            <p14:xfrm>
              <a:off x="6306572" y="1877538"/>
              <a:ext cx="202729" cy="1651103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583C71E-1911-0452-57F9-6527873C36D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88600" y="1859540"/>
                <a:ext cx="238314" cy="16867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47ED478-2269-AA8C-C998-4618148FCF45}"/>
                  </a:ext>
                </a:extLst>
              </p14:cNvPr>
              <p14:cNvContentPartPr/>
              <p14:nvPr/>
            </p14:nvContentPartPr>
            <p14:xfrm>
              <a:off x="6071960" y="1285321"/>
              <a:ext cx="100450" cy="818103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47ED478-2269-AA8C-C998-4618148FCF4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54381" y="1267693"/>
                <a:ext cx="135966" cy="8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A19AAFC-52ED-BB74-1225-E14DCE5E350B}"/>
                  </a:ext>
                </a:extLst>
              </p14:cNvPr>
              <p14:cNvContentPartPr/>
              <p14:nvPr/>
            </p14:nvContentPartPr>
            <p14:xfrm>
              <a:off x="5927353" y="1053619"/>
              <a:ext cx="286395" cy="2332504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A19AAFC-52ED-BB74-1225-E14DCE5E350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09745" y="1035981"/>
                <a:ext cx="321970" cy="23681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BEA4894-BC33-A6F2-9163-1E836B568656}"/>
                  </a:ext>
                </a:extLst>
              </p14:cNvPr>
              <p14:cNvContentPartPr/>
              <p14:nvPr/>
            </p14:nvContentPartPr>
            <p14:xfrm>
              <a:off x="6478021" y="1838922"/>
              <a:ext cx="1010495" cy="139082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BEA4894-BC33-A6F2-9163-1E836B56865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460028" y="1821285"/>
                <a:ext cx="1046121" cy="14264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AF47060-464D-9397-DAC0-FD3425389325}"/>
                  </a:ext>
                </a:extLst>
              </p14:cNvPr>
              <p14:cNvContentPartPr/>
              <p14:nvPr/>
            </p14:nvContentPartPr>
            <p14:xfrm>
              <a:off x="6222604" y="1047221"/>
              <a:ext cx="1679947" cy="1932558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AF47060-464D-9397-DAC0-FD342538932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04610" y="1029584"/>
                <a:ext cx="1715576" cy="1968193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Cylinder 13">
            <a:extLst>
              <a:ext uri="{FF2B5EF4-FFF2-40B4-BE49-F238E27FC236}">
                <a16:creationId xmlns:a16="http://schemas.microsoft.com/office/drawing/2014/main" id="{A3516B50-E561-4308-8B02-4BD6FE71A7B5}"/>
              </a:ext>
            </a:extLst>
          </p:cNvPr>
          <p:cNvSpPr/>
          <p:nvPr/>
        </p:nvSpPr>
        <p:spPr>
          <a:xfrm>
            <a:off x="7316477" y="4481902"/>
            <a:ext cx="2185358" cy="1236452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723A28F-B791-2AB1-4DCC-0F1573F5A450}"/>
                  </a:ext>
                </a:extLst>
              </p14:cNvPr>
              <p14:cNvContentPartPr/>
              <p14:nvPr/>
            </p14:nvContentPartPr>
            <p14:xfrm>
              <a:off x="6427034" y="1114571"/>
              <a:ext cx="1128964" cy="1482521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723A28F-B791-2AB1-4DCC-0F1573F5A45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09400" y="1096575"/>
                <a:ext cx="1164593" cy="15181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C4830E58-6DAB-79C6-4161-032E647C31F9}"/>
                  </a:ext>
                </a:extLst>
              </p14:cNvPr>
              <p14:cNvContentPartPr/>
              <p14:nvPr/>
            </p14:nvContentPartPr>
            <p14:xfrm>
              <a:off x="7169898" y="2471239"/>
              <a:ext cx="856431" cy="582426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C4830E58-6DAB-79C6-4161-032E647C31F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151906" y="2453612"/>
                <a:ext cx="892056" cy="6180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43CD37E-5463-FA8C-BEE4-45B431BF6B87}"/>
                  </a:ext>
                </a:extLst>
              </p14:cNvPr>
              <p14:cNvContentPartPr/>
              <p14:nvPr/>
            </p14:nvContentPartPr>
            <p14:xfrm>
              <a:off x="7362109" y="5106753"/>
              <a:ext cx="72002" cy="42691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43CD37E-5463-FA8C-BEE4-45B431BF6B8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344556" y="5089321"/>
                <a:ext cx="107466" cy="77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06E7515A-42C7-6016-11B7-D1FA3AD7ACF3}"/>
                  </a:ext>
                </a:extLst>
              </p14:cNvPr>
              <p14:cNvContentPartPr/>
              <p14:nvPr/>
            </p14:nvContentPartPr>
            <p14:xfrm>
              <a:off x="7378609" y="5086412"/>
              <a:ext cx="2070840" cy="292417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06E7515A-42C7-6016-11B7-D1FA3AD7ACF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60971" y="5068428"/>
                <a:ext cx="2106476" cy="3280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82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Les procédés de séparation</vt:lpstr>
      <vt:lpstr>1.Sédimentation</vt:lpstr>
      <vt:lpstr>2.Décantation</vt:lpstr>
      <vt:lpstr>3.Filtration</vt:lpstr>
      <vt:lpstr>4A.Évaporation</vt:lpstr>
      <vt:lpstr>4B.Distillation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 </dc:title>
  <dc:creator/>
  <cp:lastModifiedBy/>
  <cp:revision>202</cp:revision>
  <dcterms:created xsi:type="dcterms:W3CDTF">2024-05-02T14:11:18Z</dcterms:created>
  <dcterms:modified xsi:type="dcterms:W3CDTF">2024-05-03T19:46:56Z</dcterms:modified>
</cp:coreProperties>
</file>