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F35C72-D43C-121E-3655-233940D68D28}" v="364" dt="2024-05-01T14:58:39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4" units="cm"/>
      <inkml:brushProperty name="tip" value="rectangle"/>
      <inkml:brushProperty name="rasterOp" value="maskPen"/>
    </inkml:brush>
  </inkml:definitions>
  <inkml:trace contextRef="#ctx0" brushRef="#br0">14762 8904 16383 0 0,'6'0'0'0'0,"8"0"0"0"0,8 0 0 0 0,7 0 0 0 0,5 0 0 0 0,2 0 0 0 0,2 0 0 0 0,2 0 0 0 0,12 0 0 0 0,16 0 0 0 0,17 0 0 0 0,-1 0 0 0 0,-7 0 0 0 0,-10 0 0 0 0,2 0 0 0 0,9 0 0 0 0,-2 0 0 0 0,5 0 0 0 0,7 0 0 0 0,3 0 0 0 0,3 0 0 0 0,6 0 0 0 0,13 0 0 0 0,13 0 0 0 0,4 0 0 0 0,-1 0 0 0 0,5 0 0 0 0,-2 0 0 0 0,-5 0 0 0 0,-4 0 0 0 0,3 0 0 0 0,15 0 0 0 0,10 0 0 0 0,13 0 0 0 0,-1 0 0 0 0,5 0 0 0 0,1 0 0 0 0,-1 0 0 0 0,4 0 0 0 0,0 0 0 0 0,-3 0 0 0 0,5 0 0 0 0,6 0 0 0 0,8 0 0 0 0,-2 0 0 0 0,2 0 0 0 0,-4 0 0 0 0,-15 0 0 0 0,-17 0 0 0 0,-8 0 0 0 0,-9 0 0 0 0,-21 0 0 0 0,-23 0 0 0 0,-8 0 0 0 0,1 0 0 0 0,-7 0 0 0 0,-10 0 0 0 0,2 0 0 0 0,-3 0 0 0 0,6 0 0 0 0,-3 0 0 0 0,-6 0 0 0 0,-8 0 0 0 0,5 0 0 0 0,0 0 0 0 0,-4 0 0 0 0,8 0 0 0 0,11 0 0 0 0,13 0 0 0 0,10 0 0 0 0,8 0 0 0 0,-8 0 0 0 0,-14 0 0 0 0,-14 0 0 0 0,-13 0 0 0 0,3 0 0 0 0,-1 0 0 0 0,-5 0 0 0 0,7 0 0 0 0,14 0 0 0 0,11 0 0 0 0,12 0 0 0 0,-5 0 0 0 0,-12 0 0 0 0,-13 0 0 0 0,-12 0 0 0 0,-10 0 0 0 0,-6 0 0 0 0,-3 0 0 0 0,-3 0 0 0 0,0 0 0 0 0,1 0 0 0 0,0 0 0 0 0,14 0 0 0 0,18 0 0 0 0,16 0 0 0 0,13 0 0 0 0,9 0 0 0 0,22 0 0 0 0,8 0 0 0 0,-12 0 0 0 0,-21 0 0 0 0,-22 0 0 0 0,-18 0 0 0 0,-14 0 0 0 0,-8 0 0 0 0,7 0 0 0 0,23 0 0 0 0,18 0 0 0 0,14 0 0 0 0,-5 0 0 0 0,-11 0 0 0 0,-16 0 0 0 0,-11 0 0 0 0,-17 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4" units="cm"/>
      <inkml:brushProperty name="tip" value="rectangle"/>
      <inkml:brushProperty name="rasterOp" value="maskPen"/>
    </inkml:brush>
  </inkml:definitions>
  <inkml:trace contextRef="#ctx0" brushRef="#br0">14845 12454 16383 0 0,'0'7'0'0'0,"0"-5"0"0"0,0-21 0 0 0,0-27 0 0 0,0-25 0 0 0,0-19 0 0 0,0-14 0 0 0,0-15 0 0 0,0 6 0 0 0,0 3 0 0 0,0 1 0 0 0,0 0 0 0 0,0-8 0 0 0,0-3 0 0 0,0-1 0 0 0,0 2 0 0 0,0 15 0 0 0,0 17 0 0 0,0 18 0 0 0,0 13 0 0 0,0 10 0 0 0,0 7 0 0 0,0 3 0 0 0,0 1 0 0 0,0 1 0 0 0,0-1 0 0 0,0 1 0 0 0,0-2 0 0 0,0 0 0 0 0,0 0 0 0 0,0-1 0 0 0,0 1 0 0 0,0-1 0 0 0,0 1 0 0 0,0 0 0 0 0,0-1 0 0 0,0 1 0 0 0,0-1 0 0 0,0 1 0 0 0,0-1 0 0 0,0 1 0 0 0,0-1 0 0 0,0 0 0 0 0,0-12 0 0 0,0-5 0 0 0,0 0 0 0 0,0-9 0 0 0,0-14 0 0 0,0-12 0 0 0,0 2 0 0 0,0-4 0 0 0,0 8 0 0 0,0 11 0 0 0,0-1 0 0 0,0 4 0 0 0,0-4 0 0 0,0-9 0 0 0,0 3 0 0 0,0-5 0 0 0,0-6 0 0 0,0 5 0 0 0,0-1 0 0 0,0 7 0 0 0,0-2 0 0 0,0-13 0 0 0,0-11 0 0 0,0-6 0 0 0,0 10 0 0 0,0 2 0 0 0,0-1 0 0 0,0 11 0 0 0,0 13 0 0 0,0 15 0 0 0,0 10 0 0 0,0 8 0 0 0,0-8 0 0 0,0-3 0 0 0,0 2 0 0 0,0 3 0 0 0,0-9 0 0 0,0-2 0 0 0,0-25 0 0 0,0-5 0 0 0,0-5 0 0 0,0-7 0 0 0,0 8 0 0 0,0 13 0 0 0,0 14 0 0 0,0 0 0 0 0,0-7 0 0 0,0-12 0 0 0,0 4 0 0 0,0 8 0 0 0,0 11 0 0 0,0 8 0 0 0,0 9 0 0 0,0-7 0 0 0,0-2 0 0 0,0 3 0 0 0,0 4 0 0 0,0 4 0 0 0,0 3 0 0 0,0 2 0 0 0,0 2 0 0 0,0 1 0 0 0,0 0 0 0 0,0 0 0 0 0,0 0 0 0 0,0 0 0 0 0,0-1 0 0 0,0 1 0 0 0,0-1 0 0 0,0 1 0 0 0,0-1 0 0 0,0 1 0 0 0,0-1 0 0 0,0 1 0 0 0,0-1 0 0 0,0 0 0 0 0,0 0 0 0 0,0 1 0 0 0,0-1 0 0 0,0 1 0 0 0,0-1 0 0 0,0 1 0 0 0,0-1 0 0 0,0 0 0 0 0,0 1 0 0 0,0 0 0 0 0,0-1 0 0 0,0 1 0 0 0,0-1 0 0 0,0 1 0 0 0,0 0 0 0 0,0 0 0 0 0,0 0 0 0 0,0-1 0 0 0,0 8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4" units="cm"/>
      <inkml:brushProperty name="tip" value="rectangle"/>
      <inkml:brushProperty name="rasterOp" value="maskPen"/>
    </inkml:brush>
  </inkml:definitions>
  <inkml:trace contextRef="#ctx0" brushRef="#br0">20611 12327 16383 0 0,'0'-7'0'0'0,"0"-8"0"0"0,0-8 0 0 0,0-20 0 0 0,0-20 0 0 0,0-28 0 0 0,0-24 0 0 0,0-11 0 0 0,0-12 0 0 0,0-25 0 0 0,0-12 0 0 0,0-3 0 0 0,0 10 0 0 0,0 7 0 0 0,0-5 0 0 0,0 8 0 0 0,0 3 0 0 0,0-6 0 0 0,0 5 0 0 0,0 22 0 0 0,0 8 0 0 0,0 6 0 0 0,0 4 0 0 0,0 3 0 0 0,0 2 0 0 0,0 0 0 0 0,0 0 0 0 0,0 0 0 0 0,0 0 0 0 0,0 12 0 0 0,0 4 0 0 0,0-1 0 0 0,0 9 0 0 0,0 0 0 0 0,0-4 0 0 0,0 6 0 0 0,0 0 0 0 0,0-6 0 0 0,0-6 0 0 0,0 6 0 0 0,0 13 0 0 0,0 7 0 0 0,0-4 0 0 0,0-9 0 0 0,0-8 0 0 0,0-9 0 0 0,0-6 0 0 0,0 8 0 0 0,0 3 0 0 0,0-3 0 0 0,0-2 0 0 0,0-5 0 0 0,0 11 0 0 0,0 14 0 0 0,0 2 0 0 0,0-4 0 0 0,0 5 0 0 0,0 10 0 0 0,0 10 0 0 0,0 7 0 0 0,0-6 0 0 0,0 0 0 0 0,0 2 0 0 0,0 5 0 0 0,0-8 0 0 0,0-1 0 0 0,0 4 0 0 0,0 5 0 0 0,0 4 0 0 0,0 4 0 0 0,0 2 0 0 0,0 3 0 0 0,0 0 0 0 0,0 1 0 0 0,0 0 0 0 0,0 1 0 0 0,0-1 0 0 0,0 0 0 0 0,0 0 0 0 0,0-1 0 0 0,0 0 0 0 0,0 1 0 0 0,0-1 0 0 0,0 1 0 0 0,0-1 0 0 0,0 0 0 0 0,0 0 0 0 0,0 1 0 0 0,0-1 0 0 0,0 1 0 0 0,0-1 0 0 0,0 1 0 0 0,0-1 0 0 0,0 0 0 0 0,0 0 0 0 0,0 0 0 0 0,0 0 0 0 0,0 0 0 0 0,0 1 0 0 0,0-1 0 0 0,0 1 0 0 0,0 0 0 0 0,0 1 0 0 0,0 6 0 0 0,0 3 0 0 0,0-1 0 0 0,0-2 0 0 0,0 10 0 0 0,0 3 0 0 0,0-2 0 0 0,0 2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4" units="cm"/>
      <inkml:brushProperty name="tip" value="rectangle"/>
      <inkml:brushProperty name="rasterOp" value="maskPen"/>
    </inkml:brush>
  </inkml:definitions>
  <inkml:trace contextRef="#ctx0" brushRef="#br0">21472 2671 16383 0 0,'0'6'0'0'0,"0"8"0"0"0,0 7 0 0 0,0 7 0 0 0,0 5 0 0 0,0 3 0 0 0,0 1 0 0 0,0 2 0 0 0,0 13 0 0 0,0 17 0 0 0,0 15 0 0 0,0 13 0 0 0,0-3 0 0 0,0-11 0 0 0,0-14 0 0 0,0-11 0 0 0,0-9 0 0 0,0-6 0 0 0,0-4 0 0 0,0-1 0 0 0,0-3 0 0 0,0 1 0 0 0,0-1 0 0 0,0 1 0 0 0,0-1 0 0 0,0 1 0 0 0,0 0 0 0 0,0 1 0 0 0,0-1 0 0 0,0 1 0 0 0,0-1 0 0 0,0 1 0 0 0,0-1 0 0 0,0 13 0 0 0,0 25 0 0 0,0 19 0 0 0,0 12 0 0 0,0 8 0 0 0,0 18 0 0 0,0 23 0 0 0,0 18 0 0 0,0 8 0 0 0,0-2 0 0 0,0-3 0 0 0,0 2 0 0 0,0 6 0 0 0,0 6 0 0 0,0-3 0 0 0,0 2 0 0 0,0-24 0 0 0,0-22 0 0 0,0-8 0 0 0,0-20 0 0 0,0-10 0 0 0,0-17 0 0 0,0-16 0 0 0,0-13 0 0 0,0-10 0 0 0,0-8 0 0 0,0 9 0 0 0,0 3 0 0 0,0-2 0 0 0,0 9 0 0 0,0 2 0 0 0,0 10 0 0 0,0 19 0 0 0,0 13 0 0 0,0 8 0 0 0,0 12 0 0 0,0 12 0 0 0,0 25 0 0 0,0 13 0 0 0,0 3 0 0 0,0-2 0 0 0,0-12 0 0 0,0-6 0 0 0,0-3 0 0 0,0-10 0 0 0,0-8 0 0 0,0-10 0 0 0,0-18 0 0 0,0-22 0 0 0,0-18 0 0 0,0-15 0 0 0,0-10 0 0 0,0-6 0 0 0,0-2 0 0 0,0-2 0 0 0,0 1 0 0 0,0 13 0 0 0,0 6 0 0 0,0 0 0 0 0,0 17 0 0 0,0 4 0 0 0,0-4 0 0 0,0-7 0 0 0,0-7 0 0 0,0-6 0 0 0,0-7 0 0 0,0-2 0 0 0,0-3 0 0 0,0-1 0 0 0,0-1 0 0 0,0 0 0 0 0,0 0 0 0 0,0 1 0 0 0,0 0 0 0 0,0 0 0 0 0,0 0 0 0 0,0 14 0 0 0,0 24 0 0 0,0 6 0 0 0,0-4 0 0 0,0-7 0 0 0,0 3 0 0 0,0 8 0 0 0,0 10 0 0 0,0-4 0 0 0,0-10 0 0 0,0-11 0 0 0,0-10 0 0 0,0-7 0 0 0,0-13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4" units="cm"/>
      <inkml:brushProperty name="tip" value="rectangle"/>
      <inkml:brushProperty name="rasterOp" value="maskPen"/>
    </inkml:brush>
  </inkml:definitions>
  <inkml:trace contextRef="#ctx0" brushRef="#br0">16265 2531 16383 0 0,'0'5'0'0'0,"0"10"0"0"0,0 7 0 0 0,0 7 0 0 0,0 4 0 0 0,0 15 0 0 0,0 7 0 0 0,0 1 0 0 0,0-4 0 0 0,0 10 0 0 0,0 0 0 0 0,0-3 0 0 0,0 7 0 0 0,0-2 0 0 0,0 9 0 0 0,0 10 0 0 0,0-2 0 0 0,0-2 0 0 0,0-9 0 0 0,0-8 0 0 0,0-9 0 0 0,0-6 0 0 0,0-6 0 0 0,0-3 0 0 0,0-2 0 0 0,0 12 0 0 0,0 4 0 0 0,0 1 0 0 0,0-3 0 0 0,0-3 0 0 0,0-3 0 0 0,0 9 0 0 0,0 3 0 0 0,0-2 0 0 0,0 9 0 0 0,0 1 0 0 0,0-4 0 0 0,0 7 0 0 0,0 11 0 0 0,0 11 0 0 0,0 11 0 0 0,0 6 0 0 0,0 5 0 0 0,0 2 0 0 0,0 1 0 0 0,0 8 0 0 0,0 10 0 0 0,0 1 0 0 0,0-3 0 0 0,0-4 0 0 0,0-5 0 0 0,0-4 0 0 0,0-15 0 0 0,0-18 0 0 0,0-4 0 0 0,0 3 0 0 0,0 6 0 0 0,0 8 0 0 0,0 6 0 0 0,0 4 0 0 0,0 4 0 0 0,0 2 0 0 0,0-12 0 0 0,0-17 0 0 0,0-3 0 0 0,0 12 0 0 0,0-5 0 0 0,0-9 0 0 0,0 0 0 0 0,0-7 0 0 0,0 5 0 0 0,0-6 0 0 0,0-7 0 0 0,0-8 0 0 0,0-7 0 0 0,0-5 0 0 0,0-3 0 0 0,0 10 0 0 0,0 16 0 0 0,0 15 0 0 0,0 21 0 0 0,0 11 0 0 0,0 7 0 0 0,0 0 0 0 0,0-1 0 0 0,0-1 0 0 0,0-2 0 0 0,0-15 0 0 0,0-5 0 0 0,0-12 0 0 0,0-15 0 0 0,0-13 0 0 0,0-9 0 0 0,0-7 0 0 0,0-3 0 0 0,0-1 0 0 0,0-2 0 0 0,0 0 0 0 0,0 0 0 0 0,0 1 0 0 0,0 0 0 0 0,0 1 0 0 0,0-1 0 0 0,0 1 0 0 0,0-1 0 0 0,0 0 0 0 0,0 1 0 0 0,0 0 0 0 0,0 0 0 0 0,0 0 0 0 0,0 0 0 0 0,0 0 0 0 0,0-1 0 0 0,0 14 0 0 0,0 4 0 0 0,0-1 0 0 0,0 11 0 0 0,0 0 0 0 0,0 9 0 0 0,0-1 0 0 0,0-8 0 0 0,0-7 0 0 0,0-8 0 0 0,0-6 0 0 0,0-3 0 0 0,0-2 0 0 0,0 0 0 0 0,0-1 0 0 0,0 1 0 0 0,0 0 0 0 0,0-1 0 0 0,0 1 0 0 0,0-1 0 0 0,0 0 0 0 0,0-1 0 0 0,0 1 0 0 0,0-1 0 0 0,0 11 0 0 0,0 4 0 0 0,0-1 0 0 0,0-1 0 0 0,0-5 0 0 0,0-2 0 0 0,0-2 0 0 0,0-3 0 0 0,0 1 0 0 0,0-1 0 0 0,0 1 0 0 0,0-1 0 0 0,0 0 0 0 0,0-1 0 0 0,0-1 0 0 0,0 0 0 0 0,0 0 0 0 0,0 1 0 0 0,0 0 0 0 0,0 0 0 0 0,0 0 0 0 0,0 0 0 0 0,0 0 0 0 0,0 1 0 0 0,0-7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4" units="cm"/>
      <inkml:brushProperty name="tip" value="rectangle"/>
      <inkml:brushProperty name="rasterOp" value="maskPen"/>
    </inkml:brush>
  </inkml:definitions>
  <inkml:trace contextRef="#ctx0" brushRef="#br0">16281 8098 16383 0 0,'7'0'0'0'0,"8"0"0"0"0,9 0 0 0 0,5 0 0 0 0,5 0 0 0 0,3 0 0 0 0,0 0 0 0 0,1 0 0 0 0,1 0 0 0 0,-1 0 0 0 0,0 0 0 0 0,13 0 0 0 0,4 0 0 0 0,-2 0 0 0 0,-2 0 0 0 0,-5 0 0 0 0,-3 0 0 0 0,-3 0 0 0 0,-2 0 0 0 0,-1 0 0 0 0,-1 0 0 0 0,0 0 0 0 0,0 0 0 0 0,-1 0 0 0 0,2 0 0 0 0,-1 0 0 0 0,0 0 0 0 0,1 0 0 0 0,-1 0 0 0 0,0 0 0 0 0,2 0 0 0 0,-1 0 0 0 0,2 0 0 0 0,0 0 0 0 0,0 0 0 0 0,-1 0 0 0 0,0 0 0 0 0,-1 0 0 0 0,0 0 0 0 0,0 0 0 0 0,0 0 0 0 0,0 0 0 0 0,2 0 0 0 0,12 0 0 0 0,17 0 0 0 0,15 0 0 0 0,2 0 0 0 0,-9 0 0 0 0,-9 0 0 0 0,-11 0 0 0 0,4 0 0 0 0,-1 0 0 0 0,9 0 0 0 0,-1 0 0 0 0,-6 0 0 0 0,-5 0 0 0 0,-8 0 0 0 0,-4 0 0 0 0,-4 0 0 0 0,-4 0 0 0 0,0 0 0 0 0,0 0 0 0 0,14 0 0 0 0,25 0 0 0 0,35 0 0 0 0,17 0 0 0 0,6 0 0 0 0,-12 0 0 0 0,-8 0 0 0 0,-16 0 0 0 0,-19 0 0 0 0,-15 0 0 0 0,-12 0 0 0 0,-8 0 0 0 0,-5 0 0 0 0,-3 0 0 0 0,-1 0 0 0 0,12 0 0 0 0,6 0 0 0 0,-1 0 0 0 0,10 0 0 0 0,14 0 0 0 0,1 0 0 0 0,6 0 0 0 0,-3 0 0 0 0,3 0 0 0 0,-5 0 0 0 0,-9 0 0 0 0,-10 0 0 0 0,12 0 0 0 0,13 0 0 0 0,12 0 0 0 0,16 0 0 0 0,23 0 0 0 0,9 0 0 0 0,-14 0 0 0 0,-10 0 0 0 0,-5 0 0 0 0,-4 0 0 0 0,-1 0 0 0 0,0 0 0 0 0,1 0 0 0 0,1 0 0 0 0,-13 0 0 0 0,-15 0 0 0 0,4 0 0 0 0,22 0 0 0 0,12 0 0 0 0,19 0 0 0 0,21 0 0 0 0,25 0 0 0 0,17 0 0 0 0,-1 0 0 0 0,-15 0 0 0 0,-33 0 0 0 0,-36 0 0 0 0,-31 0 0 0 0,-24 0 0 0 0,-17 0 0 0 0,-10 0 0 0 0,-5 0 0 0 0,-1 0 0 0 0,1 0 0 0 0,1 0 0 0 0,14 0 0 0 0,6 0 0 0 0,-1 0 0 0 0,-2 0 0 0 0,-4 0 0 0 0,-2 0 0 0 0,-4 0 0 0 0,-1 0 0 0 0,-1 0 0 0 0,-1 0 0 0 0,0 0 0 0 0,0 0 0 0 0,0 0 0 0 0,1 0 0 0 0,-1 0 0 0 0,1 0 0 0 0,0 0 0 0 0,1 0 0 0 0,-6 0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</inkml:brush>
  </inkml:definitions>
  <inkml:trace contextRef="#ctx0" brushRef="#br0">10891 4916 16383 0 0,'0'6'0'0'0,"0"9"0"0"0,0 21 0 0 0,0 22 0 0 0,0 10 0 0 0,0-2 0 0 0,0 7 0 0 0,0-3 0 0 0,0-6 0 0 0,0-8 0 0 0,0-7 0 0 0,0-4 0 0 0,0-4 0 0 0,0-3 0 0 0,0-2 0 0 0,0 0 0 0 0,0 0 0 0 0,0 0 0 0 0,0 0 0 0 0,0 1 0 0 0,0 1 0 0 0,0 0 0 0 0,0 1 0 0 0,0 0 0 0 0,0 0 0 0 0,0 0 0 0 0,0 1 0 0 0,0-1 0 0 0,0 0 0 0 0,0 1 0 0 0,0-1 0 0 0,0 13 0 0 0,0 3 0 0 0,0 5 0 0 0,0-1 0 0 0,0-4 0 0 0,0-5 0 0 0,0-5 0 0 0,0-3 0 0 0,0-2 0 0 0,0-1 0 0 0,0 0 0 0 0,0-2 0 0 0,0 0 0 0 0,0-1 0 0 0,0 1 0 0 0,0 0 0 0 0,0 0 0 0 0,0 1 0 0 0,0 12 0 0 0,0 18 0 0 0,0 15 0 0 0,0 1 0 0 0,0-8 0 0 0,0-10 0 0 0,0-10 0 0 0,0-7 0 0 0,0-6 0 0 0,0-4 0 0 0,0-2 0 0 0,0 12 0 0 0,0 23 0 0 0,0 19 0 0 0,0 21 0 0 0,0 34 0 0 0,0 11 0 0 0,0-1 0 0 0,0-9 0 0 0,0-2 0 0 0,0 1 0 0 0,0 1 0 0 0,0-4 0 0 0,0-8 0 0 0,0-7 0 0 0,0-19 0 0 0,0-9 0 0 0,0-15 0 0 0,0-16 0 0 0,0-12 0 0 0,0-10 0 0 0,0-7 0 0 0,0-4 0 0 0,0-2 0 0 0,0 0 0 0 0,0 1 0 0 0,0 1 0 0 0,0 1 0 0 0,0 1 0 0 0,0 0 0 0 0,0 14 0 0 0,0 16 0 0 0,0 16 0 0 0,0 0 0 0 0,0-8 0 0 0,0-10 0 0 0,0-11 0 0 0,0-7 0 0 0,0-7 0 0 0,0-3 0 0 0,0-3 0 0 0,0 0 0 0 0,0 0 0 0 0,0 0 0 0 0,0 0 0 0 0,0 2 0 0 0,0-1 0 0 0,0 0 0 0 0,0 0 0 0 0,0 1 0 0 0,0-1 0 0 0,0 1 0 0 0,0-1 0 0 0,0 1 0 0 0,0 0 0 0 0,0 0 0 0 0,0-1 0 0 0,0 1 0 0 0,0 0 0 0 0,0 14 0 0 0,0 4 0 0 0,0-1 0 0 0,0-3 0 0 0,0-4 0 0 0,0-4 0 0 0,0-2 0 0 0,0-4 0 0 0,0 13 0 0 0,0 3 0 0 0,0-1 0 0 0,0-3 0 0 0,0-3 0 0 0,0-3 0 0 0,0-4 0 0 0,0 0 0 0 0,0-3 0 0 0,0 1 0 0 0,0-2 0 0 0,0-5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</inkml:brush>
  </inkml:definitions>
  <inkml:trace contextRef="#ctx0" brushRef="#br0">14234 4850 16383 0 0,'0'6'0'0'0,"0"-5"0"0"0,0 5 0 0 0,0 21 0 0 0,0 24 0 0 0,0 31 0 0 0,0 20 0 0 0,0 20 0 0 0,0 15 0 0 0,0 4 0 0 0,0-3 0 0 0,0-18 0 0 0,0-24 0 0 0,0-21 0 0 0,0-17 0 0 0,0-13 0 0 0,0 12 0 0 0,0 4 0 0 0,0-3 0 0 0,0-4 0 0 0,0-5 0 0 0,0 8 0 0 0,0 14 0 0 0,0 14 0 0 0,0 11 0 0 0,0 9 0 0 0,0 6 0 0 0,0 3 0 0 0,0 1 0 0 0,0 8 0 0 0,0 10 0 0 0,0 1 0 0 0,0-3 0 0 0,0-17 0 0 0,0-8 0 0 0,0-4 0 0 0,0-11 0 0 0,0-16 0 0 0,0 7 0 0 0,0 8 0 0 0,0 8 0 0 0,0 15 0 0 0,0 13 0 0 0,0 13 0 0 0,0-11 0 0 0,0-8 0 0 0,0-6 0 0 0,0-2 0 0 0,0-15 0 0 0,0-16 0 0 0,0-16 0 0 0,0-13 0 0 0,0-9 0 0 0,0-6 0 0 0,0-2 0 0 0,0-2 0 0 0,0 1 0 0 0,0 0 0 0 0,0 1 0 0 0,0 0 0 0 0,0 1 0 0 0,0 1 0 0 0,0-1 0 0 0,0 1 0 0 0,0 0 0 0 0,0 0 0 0 0,0-1 0 0 0,0 1 0 0 0,0 0 0 0 0,0 12 0 0 0,0 5 0 0 0,0 0 0 0 0,0 9 0 0 0,0 2 0 0 0,0 8 0 0 0,0-2 0 0 0,0-7 0 0 0,0 5 0 0 0,0 10 0 0 0,0 10 0 0 0,0-3 0 0 0,0-10 0 0 0,0 2 0 0 0,0-6 0 0 0,0-9 0 0 0,0-9 0 0 0,0-7 0 0 0,0-6 0 0 0,0-3 0 0 0,0-3 0 0 0,0 0 0 0 0,0 0 0 0 0,0 0 0 0 0,0 0 0 0 0,0 1 0 0 0,0 0 0 0 0,0 1 0 0 0,0 0 0 0 0,0 1 0 0 0,0-2 0 0 0,0 2 0 0 0,0-2 0 0 0,0 2 0 0 0,0-2 0 0 0,0 1 0 0 0,0 0 0 0 0,0-1 0 0 0,0-1 0 0 0,0 0 0 0 0,0-1 0 0 0,0 0 0 0 0,0-1 0 0 0,0 1 0 0 0,0 0 0 0 0,0 0 0 0 0,0 2 0 0 0,0 1 0 0 0,0 0 0 0 0,0 0 0 0 0,0 1 0 0 0,0 13 0 0 0,0 17 0 0 0,0 4 0 0 0,0-4 0 0 0,0-8 0 0 0,0-19 0 0 0,0-24 0 0 0,0-21 0 0 0,0-16 0 0 0,0-10 0 0 0,0-7 0 0 0,0-3 0 0 0,0-1 0 0 0,0 0 0 0 0,0 0 0 0 0,0 3 0 0 0,0-1 0 0 0,0 1 0 0 0,0 0 0 0 0,0 0 0 0 0,0 1 0 0 0,0 0 0 0 0,0 1 0 0 0,0-1 0 0 0,0 1 0 0 0,0-1 0 0 0,0 1 0 0 0,0-1 0 0 0,0 0 0 0 0,0 1 0 0 0,0-1 0 0 0,0 0 0 0 0,0 1 0 0 0,0-1 0 0 0,0 0 0 0 0,0 6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</inkml:brush>
  </inkml:definitions>
  <inkml:trace contextRef="#ctx0" brushRef="#br0">13318 9450 16383 0 0,'-5'0'0'0'0,"-10"0"0"0"0,-6 0 0 0 0,-8 0 0 0 0,-5 0 0 0 0,-3 0 0 0 0,-14 0 0 0 0,-4 0 0 0 0,1 0 0 0 0,-8 0 0 0 0,1 0 0 0 0,5 0 0 0 0,4 0 0 0 0,5 0 0 0 0,3 0 0 0 0,3 0 0 0 0,3 0 0 0 0,1 0 0 0 0,1 0 0 0 0,-1 0 0 0 0,1 0 0 0 0,-1 0 0 0 0,1 0 0 0 0,-1 0 0 0 0,0 0 0 0 0,1 0 0 0 0,-1 0 0 0 0,0 0 0 0 0,1 0 0 0 0,-1 0 0 0 0,0 0 0 0 0,-12 0 0 0 0,-17 0 0 0 0,-17 0 0 0 0,-13 0 0 0 0,4 0 0 0 0,10 0 0 0 0,14 0 0 0 0,11 0 0 0 0,9 0 0 0 0,5 0 0 0 0,4 0 0 0 0,-10 0 0 0 0,-5 0 0 0 0,2 0 0 0 0,2 0 0 0 0,5 0 0 0 0,3 0 0 0 0,2 0 0 0 0,3 0 0 0 0,0 0 0 0 0,1 0 0 0 0,0 0 0 0 0,0 0 0 0 0,0 0 0 0 0,0 0 0 0 0,0 0 0 0 0,-1 0 0 0 0,13 0 0 0 0,16 0 0 0 0,15 0 0 0 0,13 0 0 0 0,10 0 0 0 0,6 0 0 0 0,16 0 0 0 0,27 0 0 0 0,25 0 0 0 0,22 0 0 0 0,-3 0 0 0 0,-18 0 0 0 0,-19 0 0 0 0,-18 0 0 0 0,-14 0 0 0 0,-10 0 0 0 0,-6 0 0 0 0,-3 0 0 0 0,12 0 0 0 0,5 0 0 0 0,-1 0 0 0 0,-3 0 0 0 0,-3 0 0 0 0,-3 0 0 0 0,-2 0 0 0 0,-1 0 0 0 0,0 0 0 0 0,-2 0 0 0 0,0 0 0 0 0,0 0 0 0 0,0 0 0 0 0,-1 0 0 0 0,1 0 0 0 0,0 0 0 0 0,14 0 0 0 0,16 0 0 0 0,24 0 0 0 0,15 0 0 0 0,9 0 0 0 0,4 0 0 0 0,0 0 0 0 0,-12 0 0 0 0,-19 0 0 0 0,-17 0 0 0 0,-15 0 0 0 0,-11 0 0 0 0,-5 0 0 0 0,-4 0 0 0 0,-1 0 0 0 0,0 0 0 0 0,12 0 0 0 0,18 0 0 0 0,16 0 0 0 0,14 0 0 0 0,10 0 0 0 0,-6 0 0 0 0,-14 0 0 0 0,-16 0 0 0 0,-12 0 0 0 0,-10 0 0 0 0,-6 0 0 0 0,-4 0 0 0 0,-1 0 0 0 0,-1 0 0 0 0,0 0 0 0 0,0 0 0 0 0,1 0 0 0 0,-1 0 0 0 0,2 0 0 0 0,-1 0 0 0 0,0 0 0 0 0,1 0 0 0 0,0 0 0 0 0,0 0 0 0 0,12 0 0 0 0,5 0 0 0 0,-1 0 0 0 0,-3 0 0 0 0,-4 0 0 0 0,-3 0 0 0 0,-3 0 0 0 0,-2 0 0 0 0,-2 0 0 0 0,1 0 0 0 0,-2 0 0 0 0,14 0 0 0 0,4 0 0 0 0,0 0 0 0 0,-4 0 0 0 0,-3 0 0 0 0,9 0 0 0 0,3 0 0 0 0,-4 0 0 0 0,-4 0 0 0 0,-4 0 0 0 0,-4 0 0 0 0,-3 0 0 0 0,13 0 0 0 0,2 0 0 0 0,0 0 0 0 0,9 0 0 0 0,1 0 0 0 0,9 0 0 0 0,10 0 0 0 0,-1 0 0 0 0,-9 0 0 0 0,-10 0 0 0 0,-10 0 0 0 0,-8 0 0 0 0,-5 0 0 0 0,-4 0 0 0 0,0 0 0 0 0,-2 0 0 0 0,1 0 0 0 0,0 0 0 0 0,0 0 0 0 0,1 0 0 0 0,0 0 0 0 0,1 0 0 0 0,-1 0 0 0 0,1 0 0 0 0,0 0 0 0 0,-6 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image" Target="../media/image5.png"/><Relationship Id="rId4" Type="http://schemas.openxmlformats.org/officeDocument/2006/relationships/customXml" Target="../ink/ink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.xml"/><Relationship Id="rId5" Type="http://schemas.openxmlformats.org/officeDocument/2006/relationships/image" Target="../media/image8.png"/><Relationship Id="rId4" Type="http://schemas.openxmlformats.org/officeDocument/2006/relationships/customXml" Target="../ink/ink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Modèle</a:t>
            </a:r>
            <a:r>
              <a:rPr lang="en-US" dirty="0"/>
              <a:t> </a:t>
            </a:r>
            <a:r>
              <a:rPr lang="en-US" dirty="0" err="1"/>
              <a:t>corpusculaire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Juliette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CDB3F-4124-9D21-A413-E4C0CF6D0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Substance </a:t>
            </a:r>
            <a:r>
              <a:rPr lang="en-US" dirty="0" err="1"/>
              <a:t>pur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86A4D-67E3-84A7-F444-5016C7296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6707DC8-238D-931A-05BB-4BEA9F90A985}"/>
                  </a:ext>
                </a:extLst>
              </p14:cNvPr>
              <p14:cNvContentPartPr/>
              <p14:nvPr/>
            </p14:nvContentPartPr>
            <p14:xfrm>
              <a:off x="6179535" y="5088815"/>
              <a:ext cx="3766172" cy="16933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6707DC8-238D-931A-05BB-4BEA9F90A98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43900" y="1719148"/>
                <a:ext cx="3837802" cy="677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515051F8-82FE-7622-1290-D1363D34E8CF}"/>
                  </a:ext>
                </a:extLst>
              </p14:cNvPr>
              <p14:cNvContentPartPr/>
              <p14:nvPr/>
            </p14:nvContentPartPr>
            <p14:xfrm>
              <a:off x="6232630" y="2156976"/>
              <a:ext cx="16933" cy="2930502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515051F8-82FE-7622-1290-D1363D34E8C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56263" y="2085342"/>
                <a:ext cx="3386600" cy="30741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6C69038-549B-68ED-33F6-7E77848E3BB2}"/>
                  </a:ext>
                </a:extLst>
              </p14:cNvPr>
              <p14:cNvContentPartPr/>
              <p14:nvPr/>
            </p14:nvContentPartPr>
            <p14:xfrm>
              <a:off x="9922772" y="2129248"/>
              <a:ext cx="16933" cy="2897108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6C69038-549B-68ED-33F6-7E77848E3BB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246405" y="2057261"/>
                <a:ext cx="3386600" cy="3040722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D8EAD418-7959-34F8-1DDC-79E23D8692A7}"/>
              </a:ext>
            </a:extLst>
          </p:cNvPr>
          <p:cNvSpPr/>
          <p:nvPr/>
        </p:nvSpPr>
        <p:spPr>
          <a:xfrm>
            <a:off x="6455114" y="3998823"/>
            <a:ext cx="560716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90010FA6-596A-3DB2-3DCE-15253AC1AF44}"/>
              </a:ext>
            </a:extLst>
          </p:cNvPr>
          <p:cNvSpPr/>
          <p:nvPr/>
        </p:nvSpPr>
        <p:spPr>
          <a:xfrm>
            <a:off x="6742660" y="2906142"/>
            <a:ext cx="560716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7864AA0C-C833-82E5-5068-FF477B6097BD}"/>
              </a:ext>
            </a:extLst>
          </p:cNvPr>
          <p:cNvSpPr/>
          <p:nvPr/>
        </p:nvSpPr>
        <p:spPr>
          <a:xfrm>
            <a:off x="7619679" y="3509991"/>
            <a:ext cx="560716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946CA37E-A321-8530-E1EC-E7F2BFD5A74C}"/>
              </a:ext>
            </a:extLst>
          </p:cNvPr>
          <p:cNvSpPr/>
          <p:nvPr/>
        </p:nvSpPr>
        <p:spPr>
          <a:xfrm>
            <a:off x="7346509" y="4113840"/>
            <a:ext cx="560716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CE0B684D-2DBE-0E97-F4E3-EAB671E72055}"/>
              </a:ext>
            </a:extLst>
          </p:cNvPr>
          <p:cNvSpPr/>
          <p:nvPr/>
        </p:nvSpPr>
        <p:spPr>
          <a:xfrm>
            <a:off x="7777830" y="2546708"/>
            <a:ext cx="560716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E6DF73DD-51E1-F00F-B08A-147A0B72F0A0}"/>
              </a:ext>
            </a:extLst>
          </p:cNvPr>
          <p:cNvSpPr/>
          <p:nvPr/>
        </p:nvSpPr>
        <p:spPr>
          <a:xfrm>
            <a:off x="8640471" y="3337462"/>
            <a:ext cx="560716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97918A40-35EB-5071-BEFA-111FD369C554}"/>
              </a:ext>
            </a:extLst>
          </p:cNvPr>
          <p:cNvSpPr/>
          <p:nvPr/>
        </p:nvSpPr>
        <p:spPr>
          <a:xfrm>
            <a:off x="8640472" y="4243236"/>
            <a:ext cx="560716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CDF095A0-E3B1-02B1-8C3B-10DBBD891329}"/>
              </a:ext>
            </a:extLst>
          </p:cNvPr>
          <p:cNvSpPr/>
          <p:nvPr/>
        </p:nvSpPr>
        <p:spPr>
          <a:xfrm>
            <a:off x="8065376" y="4113839"/>
            <a:ext cx="560716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B4367F5C-8BA7-4ECE-BBCF-E4BA5CBE0931}"/>
              </a:ext>
            </a:extLst>
          </p:cNvPr>
          <p:cNvSpPr/>
          <p:nvPr/>
        </p:nvSpPr>
        <p:spPr>
          <a:xfrm>
            <a:off x="7015830" y="2417312"/>
            <a:ext cx="560716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FA44EC5F-C8B6-1F34-A5FB-EF0DAFA7A650}"/>
              </a:ext>
            </a:extLst>
          </p:cNvPr>
          <p:cNvSpPr/>
          <p:nvPr/>
        </p:nvSpPr>
        <p:spPr>
          <a:xfrm>
            <a:off x="8769867" y="2546708"/>
            <a:ext cx="560716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04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02F79-3073-E20E-3DFB-30B0A30B7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Mélange </a:t>
            </a:r>
            <a:r>
              <a:rPr lang="en-US" dirty="0" err="1"/>
              <a:t>hétérogène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C391F-7939-8AB7-D821-C691CC9B2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Plusieur</a:t>
            </a:r>
            <a:r>
              <a:rPr lang="en-US" dirty="0"/>
              <a:t> phase</a:t>
            </a:r>
          </a:p>
          <a:p>
            <a:r>
              <a:rPr lang="en-US" dirty="0"/>
              <a:t>Non </a:t>
            </a:r>
            <a:r>
              <a:rPr lang="en-US" dirty="0" err="1"/>
              <a:t>uniforme</a:t>
            </a:r>
          </a:p>
          <a:p>
            <a:r>
              <a:rPr lang="en-US" dirty="0" err="1"/>
              <a:t>désordonnée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2A04E79-AAC3-8DD3-C408-A4D25120D7DD}"/>
                  </a:ext>
                </a:extLst>
              </p14:cNvPr>
              <p14:cNvContentPartPr/>
              <p14:nvPr/>
            </p14:nvContentPartPr>
            <p14:xfrm>
              <a:off x="10473839" y="1100156"/>
              <a:ext cx="16933" cy="3456534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2A04E79-AAC3-8DD3-C408-A4D25120D7D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97472" y="1028160"/>
                <a:ext cx="3386600" cy="36001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EE43E8E-778F-7D83-0138-E84FB2E23552}"/>
                  </a:ext>
                </a:extLst>
              </p14:cNvPr>
              <p14:cNvContentPartPr/>
              <p14:nvPr/>
            </p14:nvContentPartPr>
            <p14:xfrm>
              <a:off x="7141512" y="1009923"/>
              <a:ext cx="16933" cy="3582236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EE43E8E-778F-7D83-0138-E84FB2E2355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48212" y="938293"/>
                <a:ext cx="3386600" cy="37258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D4F8207-75AC-47BC-1F48-E6D90928CDE6}"/>
                  </a:ext>
                </a:extLst>
              </p14:cNvPr>
              <p14:cNvContentPartPr/>
              <p14:nvPr/>
            </p14:nvContentPartPr>
            <p14:xfrm>
              <a:off x="7151752" y="4573005"/>
              <a:ext cx="3307619" cy="16933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D4F8207-75AC-47BC-1F48-E6D90928CDE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15757" y="1203338"/>
                <a:ext cx="3379250" cy="67732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E5080C2E-B703-95EE-E154-2F1BD4DE58F2}"/>
              </a:ext>
            </a:extLst>
          </p:cNvPr>
          <p:cNvSpPr/>
          <p:nvPr/>
        </p:nvSpPr>
        <p:spPr>
          <a:xfrm rot="-2280000">
            <a:off x="8722583" y="1901646"/>
            <a:ext cx="402566" cy="40256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3EF0FD0A-31CF-D474-2052-4969669A79E7}"/>
              </a:ext>
            </a:extLst>
          </p:cNvPr>
          <p:cNvSpPr/>
          <p:nvPr/>
        </p:nvSpPr>
        <p:spPr>
          <a:xfrm>
            <a:off x="8346536" y="2534568"/>
            <a:ext cx="920150" cy="89139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A1FC0B60-80F3-2A72-ED8C-AF89C5CA7644}"/>
              </a:ext>
            </a:extLst>
          </p:cNvPr>
          <p:cNvSpPr/>
          <p:nvPr/>
        </p:nvSpPr>
        <p:spPr>
          <a:xfrm>
            <a:off x="8376888" y="1040600"/>
            <a:ext cx="747622" cy="73324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F4146824-2CDA-2E79-0ACE-A0F3FB276C06}"/>
              </a:ext>
            </a:extLst>
          </p:cNvPr>
          <p:cNvSpPr/>
          <p:nvPr/>
        </p:nvSpPr>
        <p:spPr>
          <a:xfrm>
            <a:off x="7282611" y="1413133"/>
            <a:ext cx="920150" cy="89139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5E3F7A38-A5D2-5B56-439F-E25B43D3E214}"/>
              </a:ext>
            </a:extLst>
          </p:cNvPr>
          <p:cNvSpPr/>
          <p:nvPr/>
        </p:nvSpPr>
        <p:spPr>
          <a:xfrm>
            <a:off x="8262507" y="3856966"/>
            <a:ext cx="402566" cy="40256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16AC6803-FD0B-ADD6-4234-7E0829BD1CE8}"/>
              </a:ext>
            </a:extLst>
          </p:cNvPr>
          <p:cNvSpPr/>
          <p:nvPr/>
        </p:nvSpPr>
        <p:spPr>
          <a:xfrm>
            <a:off x="9125149" y="3885721"/>
            <a:ext cx="402566" cy="40256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547F13EE-7346-C283-5A25-90DA02F12BFC}"/>
              </a:ext>
            </a:extLst>
          </p:cNvPr>
          <p:cNvSpPr/>
          <p:nvPr/>
        </p:nvSpPr>
        <p:spPr>
          <a:xfrm>
            <a:off x="7543639" y="2591758"/>
            <a:ext cx="402566" cy="40256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B4A12768-0B66-C68B-E77B-A0447E4A42F2}"/>
              </a:ext>
            </a:extLst>
          </p:cNvPr>
          <p:cNvSpPr/>
          <p:nvPr/>
        </p:nvSpPr>
        <p:spPr>
          <a:xfrm>
            <a:off x="7342356" y="3483154"/>
            <a:ext cx="402566" cy="40256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EFAE7D35-264A-4917-76D7-CFBC92296F63}"/>
              </a:ext>
            </a:extLst>
          </p:cNvPr>
          <p:cNvSpPr/>
          <p:nvPr/>
        </p:nvSpPr>
        <p:spPr>
          <a:xfrm>
            <a:off x="9527076" y="3154071"/>
            <a:ext cx="747622" cy="73324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2DC28522-EAFD-93B5-260C-183942186263}"/>
              </a:ext>
            </a:extLst>
          </p:cNvPr>
          <p:cNvSpPr/>
          <p:nvPr/>
        </p:nvSpPr>
        <p:spPr>
          <a:xfrm>
            <a:off x="9584586" y="1860109"/>
            <a:ext cx="747622" cy="73324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1FAAEE36-4A3F-3746-355E-9533486BF433}"/>
              </a:ext>
            </a:extLst>
          </p:cNvPr>
          <p:cNvSpPr/>
          <p:nvPr/>
        </p:nvSpPr>
        <p:spPr>
          <a:xfrm>
            <a:off x="9713981" y="853693"/>
            <a:ext cx="747622" cy="73324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177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60F4-A901-78AC-9DC4-CA9BEF0FB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Mélange </a:t>
            </a:r>
            <a:r>
              <a:rPr lang="en-US" dirty="0" err="1"/>
              <a:t>homogène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D9C3-023B-BCBF-1F19-D8BF70907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Limpide</a:t>
            </a:r>
          </a:p>
          <a:p>
            <a:r>
              <a:rPr lang="en-US"/>
              <a:t>1 phase </a:t>
            </a:r>
          </a:p>
          <a:p>
            <a:r>
              <a:rPr lang="en-US" dirty="0"/>
              <a:t>Distribution </a:t>
            </a:r>
            <a:r>
              <a:rPr lang="en-US" dirty="0" err="1"/>
              <a:t>uniforme</a:t>
            </a:r>
          </a:p>
          <a:p>
            <a:r>
              <a:rPr lang="en-US" dirty="0" err="1"/>
              <a:t>ordonnée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84427192-56AE-9E4F-ED8F-6888AD9FAE08}"/>
                  </a:ext>
                </a:extLst>
              </p14:cNvPr>
              <p14:cNvContentPartPr/>
              <p14:nvPr/>
            </p14:nvContentPartPr>
            <p14:xfrm>
              <a:off x="7885640" y="2435872"/>
              <a:ext cx="16933" cy="2711805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84427192-56AE-9E4F-ED8F-6888AD9FAE0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62623" y="2328249"/>
                <a:ext cx="5079900" cy="29274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B9EEED7B-FF87-AA7C-C7BF-13F352315378}"/>
                  </a:ext>
                </a:extLst>
              </p14:cNvPr>
              <p14:cNvContentPartPr/>
              <p14:nvPr/>
            </p14:nvContentPartPr>
            <p14:xfrm>
              <a:off x="10198169" y="2336286"/>
              <a:ext cx="16933" cy="28996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B9EEED7B-FF87-AA7C-C7BF-13F35231537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58219" y="2228305"/>
                <a:ext cx="5079900" cy="31152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CD4B76AF-5A50-8D1D-4B64-C8E32B149EF8}"/>
                  </a:ext>
                </a:extLst>
              </p14:cNvPr>
              <p14:cNvContentPartPr/>
              <p14:nvPr/>
            </p14:nvContentPartPr>
            <p14:xfrm>
              <a:off x="7885805" y="5381119"/>
              <a:ext cx="2319901" cy="16933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CD4B76AF-5A50-8D1D-4B64-C8E32B149EF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832172" y="301219"/>
                <a:ext cx="2427527" cy="10159800"/>
              </a:xfrm>
              <a:prstGeom prst="rect">
                <a:avLst/>
              </a:prstGeom>
            </p:spPr>
          </p:pic>
        </mc:Fallback>
      </mc:AlternateContent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98C02E41-B2DC-5C32-C3D1-383BCA3A3BF1}"/>
              </a:ext>
            </a:extLst>
          </p:cNvPr>
          <p:cNvSpPr/>
          <p:nvPr/>
        </p:nvSpPr>
        <p:spPr>
          <a:xfrm>
            <a:off x="8097967" y="3599771"/>
            <a:ext cx="388188" cy="388188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912A6831-4C8D-D0D6-B863-FA7FFF2E36FF}"/>
              </a:ext>
            </a:extLst>
          </p:cNvPr>
          <p:cNvSpPr/>
          <p:nvPr/>
        </p:nvSpPr>
        <p:spPr>
          <a:xfrm>
            <a:off x="8673061" y="3815431"/>
            <a:ext cx="388188" cy="388188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3B54BBB6-B399-A47E-DE62-F50AE78A8494}"/>
              </a:ext>
            </a:extLst>
          </p:cNvPr>
          <p:cNvSpPr/>
          <p:nvPr/>
        </p:nvSpPr>
        <p:spPr>
          <a:xfrm>
            <a:off x="8284872" y="3039054"/>
            <a:ext cx="388188" cy="388188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DFCD72CA-1C08-8F99-99BE-69D0E073F999}"/>
              </a:ext>
            </a:extLst>
          </p:cNvPr>
          <p:cNvSpPr/>
          <p:nvPr/>
        </p:nvSpPr>
        <p:spPr>
          <a:xfrm>
            <a:off x="9046872" y="4577431"/>
            <a:ext cx="388188" cy="388188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7E484468-8F13-C40A-15D7-75AFF243E948}"/>
              </a:ext>
            </a:extLst>
          </p:cNvPr>
          <p:cNvSpPr/>
          <p:nvPr/>
        </p:nvSpPr>
        <p:spPr>
          <a:xfrm>
            <a:off x="9233778" y="3599770"/>
            <a:ext cx="388188" cy="388188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FE608BDD-89C3-CBD3-0BC7-D8E8626D52E1}"/>
              </a:ext>
            </a:extLst>
          </p:cNvPr>
          <p:cNvSpPr/>
          <p:nvPr/>
        </p:nvSpPr>
        <p:spPr>
          <a:xfrm>
            <a:off x="8471778" y="2348940"/>
            <a:ext cx="388188" cy="388188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CA517093-9AF9-66F9-A538-474D906DAA49}"/>
              </a:ext>
            </a:extLst>
          </p:cNvPr>
          <p:cNvSpPr/>
          <p:nvPr/>
        </p:nvSpPr>
        <p:spPr>
          <a:xfrm>
            <a:off x="8104995" y="4278065"/>
            <a:ext cx="762000" cy="71886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FBE70832-184D-3292-7791-213677934897}"/>
              </a:ext>
            </a:extLst>
          </p:cNvPr>
          <p:cNvSpPr/>
          <p:nvPr/>
        </p:nvSpPr>
        <p:spPr>
          <a:xfrm>
            <a:off x="9053900" y="2739686"/>
            <a:ext cx="762000" cy="69011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28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Modèle corpusculaire</vt:lpstr>
      <vt:lpstr>Substance pur</vt:lpstr>
      <vt:lpstr>Mélange hétérogène</vt:lpstr>
      <vt:lpstr>Mélange homogène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124</cp:revision>
  <dcterms:created xsi:type="dcterms:W3CDTF">2024-05-01T14:39:18Z</dcterms:created>
  <dcterms:modified xsi:type="dcterms:W3CDTF">2024-05-01T14:58:40Z</dcterms:modified>
</cp:coreProperties>
</file>