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9" r:id="rId5"/>
    <p:sldId id="263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F63F2-7BD7-61CC-4371-EE07E303D85A}" v="231" dt="2024-05-03T19:30:59.698"/>
    <p1510:client id="{DBE85F5A-C0BC-429A-96A8-925BC8971C80}" v="20" dt="2024-05-03T19:46:32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Changements</a:t>
            </a:r>
            <a:r>
              <a:rPr lang="en-US" dirty="0"/>
              <a:t> de phase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Juliette Jacques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46216-B2E4-6474-2E2C-AF972D5C8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14490-A55D-4886-213C-8C924751B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Comment </a:t>
            </a:r>
            <a:r>
              <a:rPr lang="en-US" dirty="0" err="1"/>
              <a:t>appelle</a:t>
            </a:r>
            <a:r>
              <a:rPr lang="en-US" dirty="0"/>
              <a:t> </a:t>
            </a:r>
            <a:r>
              <a:rPr lang="en-US" dirty="0" err="1"/>
              <a:t>t'on</a:t>
            </a:r>
            <a:r>
              <a:rPr lang="en-US" dirty="0"/>
              <a:t> se </a:t>
            </a:r>
            <a:r>
              <a:rPr lang="en-US" dirty="0" err="1"/>
              <a:t>changement</a:t>
            </a:r>
            <a:r>
              <a:rPr lang="en-US" dirty="0"/>
              <a:t> de phase?</a:t>
            </a:r>
          </a:p>
          <a:p>
            <a:r>
              <a:rPr lang="en-US" dirty="0"/>
              <a:t>Liquide ---&gt; </a:t>
            </a:r>
            <a:r>
              <a:rPr lang="en-US" dirty="0" err="1"/>
              <a:t>Solide</a:t>
            </a:r>
            <a:endParaRPr lang="en-US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26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755B-E30E-9665-72CA-20EBC57DF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A9863-0B2B-7577-A48D-AAFB17DCB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Solidification</a:t>
            </a:r>
          </a:p>
        </p:txBody>
      </p:sp>
    </p:spTree>
    <p:extLst>
      <p:ext uri="{BB962C8B-B14F-4D97-AF65-F5344CB8AC3E}">
        <p14:creationId xmlns:p14="http://schemas.microsoft.com/office/powerpoint/2010/main" val="287347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469F9-06CA-8C62-381D-4927DCD1C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659AC-3D2A-02FC-0E90-A548DB1E7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Comment </a:t>
            </a:r>
            <a:r>
              <a:rPr lang="en-US" dirty="0" err="1"/>
              <a:t>appelle</a:t>
            </a:r>
            <a:r>
              <a:rPr lang="en-US" dirty="0"/>
              <a:t> </a:t>
            </a:r>
            <a:r>
              <a:rPr lang="en-US" dirty="0" err="1"/>
              <a:t>t'on</a:t>
            </a:r>
            <a:r>
              <a:rPr lang="en-US" dirty="0"/>
              <a:t> se </a:t>
            </a:r>
            <a:r>
              <a:rPr lang="en-US" dirty="0" err="1"/>
              <a:t>changement</a:t>
            </a:r>
            <a:r>
              <a:rPr lang="en-US" dirty="0"/>
              <a:t> de phase?</a:t>
            </a:r>
          </a:p>
          <a:p>
            <a:r>
              <a:rPr lang="en-US" dirty="0" err="1"/>
              <a:t>Solide</a:t>
            </a:r>
            <a:r>
              <a:rPr lang="en-US" dirty="0"/>
              <a:t> ---&gt; </a:t>
            </a:r>
            <a:r>
              <a:rPr lang="en-US" dirty="0" err="1"/>
              <a:t>Gazeux</a:t>
            </a:r>
          </a:p>
        </p:txBody>
      </p:sp>
    </p:spTree>
    <p:extLst>
      <p:ext uri="{BB962C8B-B14F-4D97-AF65-F5344CB8AC3E}">
        <p14:creationId xmlns:p14="http://schemas.microsoft.com/office/powerpoint/2010/main" val="328047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B9FB-A7BD-1CD9-0259-749B01C79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0D332-DD14-A1A8-32B7-02568009A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Sublimation</a:t>
            </a:r>
          </a:p>
        </p:txBody>
      </p:sp>
    </p:spTree>
    <p:extLst>
      <p:ext uri="{BB962C8B-B14F-4D97-AF65-F5344CB8AC3E}">
        <p14:creationId xmlns:p14="http://schemas.microsoft.com/office/powerpoint/2010/main" val="267261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62E2-6412-9BB8-C94F-64A3D7A3E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982AB-0BA5-6955-163F-1CB5DC49D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Comment </a:t>
            </a:r>
            <a:r>
              <a:rPr lang="en-US" err="1"/>
              <a:t>appelle</a:t>
            </a:r>
            <a:r>
              <a:rPr lang="en-US" dirty="0"/>
              <a:t> </a:t>
            </a:r>
            <a:r>
              <a:rPr lang="en-US" err="1"/>
              <a:t>t'on</a:t>
            </a:r>
            <a:r>
              <a:rPr lang="en-US" dirty="0"/>
              <a:t> se </a:t>
            </a:r>
            <a:r>
              <a:rPr lang="en-US" err="1"/>
              <a:t>changement</a:t>
            </a:r>
            <a:r>
              <a:rPr lang="en-US"/>
              <a:t> de phase?</a:t>
            </a:r>
          </a:p>
          <a:p>
            <a:r>
              <a:rPr lang="en-US" dirty="0"/>
              <a:t>Liquide ---&gt; </a:t>
            </a:r>
            <a:r>
              <a:rPr lang="en-US" dirty="0" err="1"/>
              <a:t>Gazeux</a:t>
            </a:r>
            <a:r>
              <a:rPr lang="en-US" dirty="0"/>
              <a:t> (lent)</a:t>
            </a:r>
          </a:p>
        </p:txBody>
      </p:sp>
    </p:spTree>
    <p:extLst>
      <p:ext uri="{BB962C8B-B14F-4D97-AF65-F5344CB8AC3E}">
        <p14:creationId xmlns:p14="http://schemas.microsoft.com/office/powerpoint/2010/main" val="3049903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DDB9-65C5-2F69-746E-236267484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E6006-6F1C-345F-90F0-24BB3C7F0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Évaporation</a:t>
            </a:r>
          </a:p>
        </p:txBody>
      </p:sp>
    </p:spTree>
    <p:extLst>
      <p:ext uri="{BB962C8B-B14F-4D97-AF65-F5344CB8AC3E}">
        <p14:creationId xmlns:p14="http://schemas.microsoft.com/office/powerpoint/2010/main" val="1304099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Changements de phase</vt:lpstr>
      <vt:lpstr>Question 1</vt:lpstr>
      <vt:lpstr>Réponse 1</vt:lpstr>
      <vt:lpstr>Question 2</vt:lpstr>
      <vt:lpstr>Réponse 2</vt:lpstr>
      <vt:lpstr>Question 3</vt:lpstr>
      <vt:lpstr>Réponse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88</cp:revision>
  <dcterms:created xsi:type="dcterms:W3CDTF">2024-05-03T19:23:13Z</dcterms:created>
  <dcterms:modified xsi:type="dcterms:W3CDTF">2024-05-03T19:46:33Z</dcterms:modified>
</cp:coreProperties>
</file>