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9CC278-C8C2-5B87-9D3C-7714E45A1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9A7F78-908C-9CA8-EF0C-6F19932E6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EBC12C8-9802-40B1-15A4-177D6790D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4628DA-AABB-0A5B-4A67-A520E002B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CA2BFF-0A65-0176-822F-1C82BA705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762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F25485-B20F-A57F-2FEE-4E6AA4CF6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EB2750B-3CA5-1C22-566D-921FCAC7BD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6DF669-F078-B51D-365A-559B6FBB3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192C1B-EFC3-1B84-60ED-2C7BD015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172643-4C13-2374-7759-D5666C3B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3059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C80C86-0B5A-42AA-CF57-7B86420D49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AD77580-66A5-BF69-6918-75C0B92BF9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BFDAE-A69C-4755-F520-235C168C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762C439-79FB-E1D3-3EF8-5E4E43FB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2C3D8C-8D60-DDA3-F46E-5FB90AC3C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052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6FF8F5-31FE-AB29-9950-2675E7A91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6AF9AA-BCB7-ED5B-B6CF-ABE3C675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1CDE59-1E78-21D5-DB5B-460345A3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C5A6EF0-D441-1B80-FC33-54DA955D0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EF5CB8-8DE3-7D18-7198-6F3E64158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111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E9BB3C-2E03-F3A0-9C43-F1B742FA8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341DDF-739A-DFDF-2C89-C9CC8F461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0D5356-829E-8C38-6904-5E5FCB1C1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A195C7-3D05-A89C-8EF1-19224E4DD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5BEA27-EEB7-8607-3433-7E87FDE95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2098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A9A933-6BA9-2E32-8994-C74183D0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63B7D1-F9FC-F0D8-13F4-A4C867C3F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779A7D2-4FEC-D0DD-6C3E-BCAA7B4BE9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E82FDE-7587-DF9A-142A-BE0A6BAFB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B9561F-27AE-FDAB-E271-7208C090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54B9F2-7279-848E-974A-9D99D9320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7458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878B3D-60C6-6A14-F3A9-1E7511294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AFD9EE-10A4-4411-AB03-5C7FB0EB7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A0C8969-F11C-56C8-B6BD-9E345445D7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BDDFAD-1B32-E734-6E96-FF9EF406C7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4FE5FC1-B40B-6AC7-09C6-619E944AC1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08E8EBC-4EC7-BC23-3085-460CD95DE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CAAE5A4-7685-8415-C06F-B72098E53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CB08DE8-5B12-D1CE-3B34-0FF98D790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079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77F162-FAD7-19DF-CFE0-085882D4F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1174165-A8FA-5B7C-953A-1A3DCB492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000800-F7ED-FCF6-0503-B2F8D6B32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BD2848-7A80-14D2-A791-4E841067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430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C6A4108-E840-999A-5E3A-44FE2C60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51E61D4-12E4-709A-4FE6-6FD4AD7CC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5AE6EDE-CCFE-3352-DB5E-9AB84011A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371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6F6516-DC21-1DFA-9D6E-C751000E8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455494-5F03-EE79-1D11-6651BE4E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912992-66A6-AEAC-47BE-D493DAF4A1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4AAE90-74A4-59D0-3ECD-3A6AE1C13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D0BC0A-08E1-6A44-6DD4-5814DA714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B22CA8-B812-D365-B7B2-CB779BCF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0875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42196C-C104-1C48-7CB6-5CBA2379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CE752D1-8BD9-39E4-DD7B-CF1CB36F8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851921-2F57-A378-A8C0-669AAB74FE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F57C8A-96C2-FC4B-8F24-5540F1A44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D8DB91-ED7E-1648-DC26-BAFDCE489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11A536-C356-CEB3-638B-BEFFE3013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9581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E86CCD3-979A-D3A0-42DC-CDA3EFEB5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9DA16B-98D7-87E2-9F32-336BD8529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66115A-8EDD-CCBD-A033-57F9FF8F55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F5FB-D5C5-4986-ACB8-AB699DF67CA2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FB2F10-6E50-422F-6543-02D8811E62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0B614C-0E8D-8539-08FF-22B8970E9C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B0899-A80F-49A1-B03D-2935F815E65A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494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01D115-91C0-6C99-7B5F-FFF60EB7DB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La fusée de Juliette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5982766F-571A-228F-D4C4-7732A758F09E}"/>
              </a:ext>
            </a:extLst>
          </p:cNvPr>
          <p:cNvSpPr/>
          <p:nvPr/>
        </p:nvSpPr>
        <p:spPr>
          <a:xfrm>
            <a:off x="9776059" y="327259"/>
            <a:ext cx="1552876" cy="1549667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58C92C33-AA12-9391-4CBE-544EA32F8DE4}"/>
              </a:ext>
            </a:extLst>
          </p:cNvPr>
          <p:cNvSpPr/>
          <p:nvPr/>
        </p:nvSpPr>
        <p:spPr>
          <a:xfrm>
            <a:off x="7469204" y="3679323"/>
            <a:ext cx="606392" cy="57447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2C2DC27B-3A9F-FF06-33F8-7CCB82F2F0F0}"/>
              </a:ext>
            </a:extLst>
          </p:cNvPr>
          <p:cNvSpPr/>
          <p:nvPr/>
        </p:nvSpPr>
        <p:spPr>
          <a:xfrm>
            <a:off x="8319435" y="3730592"/>
            <a:ext cx="606392" cy="57447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6CFA00-E110-A053-6D20-626D9595C6F4}"/>
              </a:ext>
            </a:extLst>
          </p:cNvPr>
          <p:cNvSpPr/>
          <p:nvPr/>
        </p:nvSpPr>
        <p:spPr>
          <a:xfrm>
            <a:off x="9776059" y="1849640"/>
            <a:ext cx="1552876" cy="31314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26AFE2-1ACB-114F-6A9C-9C2F8EC73985}"/>
              </a:ext>
            </a:extLst>
          </p:cNvPr>
          <p:cNvSpPr/>
          <p:nvPr/>
        </p:nvSpPr>
        <p:spPr>
          <a:xfrm rot="16200000">
            <a:off x="9426628" y="2937642"/>
            <a:ext cx="2220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Juliette</a:t>
            </a:r>
          </a:p>
        </p:txBody>
      </p:sp>
    </p:spTree>
    <p:extLst>
      <p:ext uri="{BB962C8B-B14F-4D97-AF65-F5344CB8AC3E}">
        <p14:creationId xmlns:p14="http://schemas.microsoft.com/office/powerpoint/2010/main" val="3213288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Juliette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Juliette</dc:title>
  <dc:creator>jjacques63 Juliette</dc:creator>
  <cp:lastModifiedBy>jjacques63 Juliette</cp:lastModifiedBy>
  <cp:revision>1</cp:revision>
  <dcterms:created xsi:type="dcterms:W3CDTF">2023-09-29T13:28:08Z</dcterms:created>
  <dcterms:modified xsi:type="dcterms:W3CDTF">2023-09-29T13:43:29Z</dcterms:modified>
</cp:coreProperties>
</file>