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D7CEF-E06E-3C30-BD23-37A70D201897}" v="95" dt="2024-12-09T19:02:52.512"/>
    <p1510:client id="{D600740B-A868-A417-C547-4FE7824BE031}" v="92" dt="2024-12-09T19:14:24.8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jacques63 Juliette" userId="S::jjacques63@scol.qc.ca::72726eea-1abb-48ae-9735-5ccbb04a943a" providerId="AD" clId="Web-{D600740B-A868-A417-C547-4FE7824BE031}"/>
    <pc:docChg chg="addSld modSld">
      <pc:chgData name="jjacques63 Juliette" userId="S::jjacques63@scol.qc.ca::72726eea-1abb-48ae-9735-5ccbb04a943a" providerId="AD" clId="Web-{D600740B-A868-A417-C547-4FE7824BE031}" dt="2024-12-09T19:14:24.838" v="85" actId="1076"/>
      <pc:docMkLst>
        <pc:docMk/>
      </pc:docMkLst>
      <pc:sldChg chg="addSp delSp modSp">
        <pc:chgData name="jjacques63 Juliette" userId="S::jjacques63@scol.qc.ca::72726eea-1abb-48ae-9735-5ccbb04a943a" providerId="AD" clId="Web-{D600740B-A868-A417-C547-4FE7824BE031}" dt="2024-12-09T19:04:38.079" v="10" actId="1076"/>
        <pc:sldMkLst>
          <pc:docMk/>
          <pc:sldMk cId="476409862" sldId="261"/>
        </pc:sldMkLst>
        <pc:spChg chg="del">
          <ac:chgData name="jjacques63 Juliette" userId="S::jjacques63@scol.qc.ca::72726eea-1abb-48ae-9735-5ccbb04a943a" providerId="AD" clId="Web-{D600740B-A868-A417-C547-4FE7824BE031}" dt="2024-12-09T19:04:22.689" v="0"/>
          <ac:spMkLst>
            <pc:docMk/>
            <pc:sldMk cId="476409862" sldId="261"/>
            <ac:spMk id="3" creationId="{37955B6D-A93A-7060-8F0A-8719A5B55F08}"/>
          </ac:spMkLst>
        </pc:spChg>
        <pc:picChg chg="add mod ord">
          <ac:chgData name="jjacques63 Juliette" userId="S::jjacques63@scol.qc.ca::72726eea-1abb-48ae-9735-5ccbb04a943a" providerId="AD" clId="Web-{D600740B-A868-A417-C547-4FE7824BE031}" dt="2024-12-09T19:04:38.079" v="10" actId="1076"/>
          <ac:picMkLst>
            <pc:docMk/>
            <pc:sldMk cId="476409862" sldId="261"/>
            <ac:picMk id="4" creationId="{2AE0308C-23BD-E795-00E7-D29C38DF3106}"/>
          </ac:picMkLst>
        </pc:picChg>
      </pc:sldChg>
      <pc:sldChg chg="addSp delSp modSp new">
        <pc:chgData name="jjacques63 Juliette" userId="S::jjacques63@scol.qc.ca::72726eea-1abb-48ae-9735-5ccbb04a943a" providerId="AD" clId="Web-{D600740B-A868-A417-C547-4FE7824BE031}" dt="2024-12-09T19:14:24.838" v="85" actId="1076"/>
        <pc:sldMkLst>
          <pc:docMk/>
          <pc:sldMk cId="1126937976" sldId="262"/>
        </pc:sldMkLst>
        <pc:spChg chg="mod">
          <ac:chgData name="jjacques63 Juliette" userId="S::jjacques63@scol.qc.ca::72726eea-1abb-48ae-9735-5ccbb04a943a" providerId="AD" clId="Web-{D600740B-A868-A417-C547-4FE7824BE031}" dt="2024-12-09T19:04:56.877" v="21" actId="20577"/>
          <ac:spMkLst>
            <pc:docMk/>
            <pc:sldMk cId="1126937976" sldId="262"/>
            <ac:spMk id="2" creationId="{E47A7180-4657-F759-13EC-84AA7C022B25}"/>
          </ac:spMkLst>
        </pc:spChg>
        <pc:spChg chg="del">
          <ac:chgData name="jjacques63 Juliette" userId="S::jjacques63@scol.qc.ca::72726eea-1abb-48ae-9735-5ccbb04a943a" providerId="AD" clId="Web-{D600740B-A868-A417-C547-4FE7824BE031}" dt="2024-12-09T19:13:25.368" v="81"/>
          <ac:spMkLst>
            <pc:docMk/>
            <pc:sldMk cId="1126937976" sldId="262"/>
            <ac:spMk id="3" creationId="{F5EE7BB6-9E93-0870-95A2-CD6BF2EDBD55}"/>
          </ac:spMkLst>
        </pc:spChg>
        <pc:spChg chg="add del mod">
          <ac:chgData name="jjacques63 Juliette" userId="S::jjacques63@scol.qc.ca::72726eea-1abb-48ae-9735-5ccbb04a943a" providerId="AD" clId="Web-{D600740B-A868-A417-C547-4FE7824BE031}" dt="2024-12-09T19:14:19.057" v="83"/>
          <ac:spMkLst>
            <pc:docMk/>
            <pc:sldMk cId="1126937976" sldId="262"/>
            <ac:spMk id="6" creationId="{92CB9AC0-5DE7-0A1A-76A0-65CB6305386C}"/>
          </ac:spMkLst>
        </pc:spChg>
        <pc:picChg chg="add del mod ord">
          <ac:chgData name="jjacques63 Juliette" userId="S::jjacques63@scol.qc.ca::72726eea-1abb-48ae-9735-5ccbb04a943a" providerId="AD" clId="Web-{D600740B-A868-A417-C547-4FE7824BE031}" dt="2024-12-09T19:14:07.228" v="82"/>
          <ac:picMkLst>
            <pc:docMk/>
            <pc:sldMk cId="1126937976" sldId="262"/>
            <ac:picMk id="4" creationId="{BAED8981-AB5E-4E8F-C76E-1435652487E0}"/>
          </ac:picMkLst>
        </pc:picChg>
        <pc:picChg chg="add mod ord">
          <ac:chgData name="jjacques63 Juliette" userId="S::jjacques63@scol.qc.ca::72726eea-1abb-48ae-9735-5ccbb04a943a" providerId="AD" clId="Web-{D600740B-A868-A417-C547-4FE7824BE031}" dt="2024-12-09T19:14:24.838" v="85" actId="1076"/>
          <ac:picMkLst>
            <pc:docMk/>
            <pc:sldMk cId="1126937976" sldId="262"/>
            <ac:picMk id="7" creationId="{0F5879A5-BA0A-E1FD-361E-1CC04E54A2BF}"/>
          </ac:picMkLst>
        </pc:picChg>
      </pc:sldChg>
      <pc:sldChg chg="addSp delSp modSp new">
        <pc:chgData name="jjacques63 Juliette" userId="S::jjacques63@scol.qc.ca::72726eea-1abb-48ae-9735-5ccbb04a943a" providerId="AD" clId="Web-{D600740B-A868-A417-C547-4FE7824BE031}" dt="2024-12-09T19:05:38.909" v="31" actId="1076"/>
        <pc:sldMkLst>
          <pc:docMk/>
          <pc:sldMk cId="2516036470" sldId="263"/>
        </pc:sldMkLst>
        <pc:spChg chg="mod">
          <ac:chgData name="jjacques63 Juliette" userId="S::jjacques63@scol.qc.ca::72726eea-1abb-48ae-9735-5ccbb04a943a" providerId="AD" clId="Web-{D600740B-A868-A417-C547-4FE7824BE031}" dt="2024-12-09T19:05:11.877" v="28" actId="20577"/>
          <ac:spMkLst>
            <pc:docMk/>
            <pc:sldMk cId="2516036470" sldId="263"/>
            <ac:spMk id="2" creationId="{D20FA6E3-DE91-735A-EBE8-108BA0508CB7}"/>
          </ac:spMkLst>
        </pc:spChg>
        <pc:spChg chg="del">
          <ac:chgData name="jjacques63 Juliette" userId="S::jjacques63@scol.qc.ca::72726eea-1abb-48ae-9735-5ccbb04a943a" providerId="AD" clId="Web-{D600740B-A868-A417-C547-4FE7824BE031}" dt="2024-12-09T19:05:33.440" v="29"/>
          <ac:spMkLst>
            <pc:docMk/>
            <pc:sldMk cId="2516036470" sldId="263"/>
            <ac:spMk id="3" creationId="{F8463EA9-E6DC-9937-CB9D-24C54258437C}"/>
          </ac:spMkLst>
        </pc:spChg>
        <pc:picChg chg="add mod ord">
          <ac:chgData name="jjacques63 Juliette" userId="S::jjacques63@scol.qc.ca::72726eea-1abb-48ae-9735-5ccbb04a943a" providerId="AD" clId="Web-{D600740B-A868-A417-C547-4FE7824BE031}" dt="2024-12-09T19:05:38.909" v="31" actId="1076"/>
          <ac:picMkLst>
            <pc:docMk/>
            <pc:sldMk cId="2516036470" sldId="263"/>
            <ac:picMk id="4" creationId="{9547B748-9C3D-3FD8-7CC8-2BEB571D1D79}"/>
          </ac:picMkLst>
        </pc:picChg>
      </pc:sldChg>
      <pc:sldChg chg="addSp delSp modSp new">
        <pc:chgData name="jjacques63 Juliette" userId="S::jjacques63@scol.qc.ca::72726eea-1abb-48ae-9735-5ccbb04a943a" providerId="AD" clId="Web-{D600740B-A868-A417-C547-4FE7824BE031}" dt="2024-12-09T19:11:19.007" v="68"/>
        <pc:sldMkLst>
          <pc:docMk/>
          <pc:sldMk cId="1555912329" sldId="264"/>
        </pc:sldMkLst>
        <pc:spChg chg="mod">
          <ac:chgData name="jjacques63 Juliette" userId="S::jjacques63@scol.qc.ca::72726eea-1abb-48ae-9735-5ccbb04a943a" providerId="AD" clId="Web-{D600740B-A868-A417-C547-4FE7824BE031}" dt="2024-12-09T19:07:34.316" v="47" actId="20577"/>
          <ac:spMkLst>
            <pc:docMk/>
            <pc:sldMk cId="1555912329" sldId="264"/>
            <ac:spMk id="2" creationId="{0B81A5C4-11F5-FF08-CBF3-7515DDBE5EEF}"/>
          </ac:spMkLst>
        </pc:spChg>
        <pc:spChg chg="del">
          <ac:chgData name="jjacques63 Juliette" userId="S::jjacques63@scol.qc.ca::72726eea-1abb-48ae-9735-5ccbb04a943a" providerId="AD" clId="Web-{D600740B-A868-A417-C547-4FE7824BE031}" dt="2024-12-09T19:06:47.238" v="33"/>
          <ac:spMkLst>
            <pc:docMk/>
            <pc:sldMk cId="1555912329" sldId="264"/>
            <ac:spMk id="3" creationId="{47E7404A-1247-ACEE-D783-B82234EA081D}"/>
          </ac:spMkLst>
        </pc:spChg>
        <pc:spChg chg="add del mod">
          <ac:chgData name="jjacques63 Juliette" userId="S::jjacques63@scol.qc.ca::72726eea-1abb-48ae-9735-5ccbb04a943a" providerId="AD" clId="Web-{D600740B-A868-A417-C547-4FE7824BE031}" dt="2024-12-09T19:11:19.007" v="68"/>
          <ac:spMkLst>
            <pc:docMk/>
            <pc:sldMk cId="1555912329" sldId="264"/>
            <ac:spMk id="6" creationId="{228A64D3-50FD-3820-53AC-7044F7F4A859}"/>
          </ac:spMkLst>
        </pc:spChg>
        <pc:picChg chg="add del mod ord">
          <ac:chgData name="jjacques63 Juliette" userId="S::jjacques63@scol.qc.ca::72726eea-1abb-48ae-9735-5ccbb04a943a" providerId="AD" clId="Web-{D600740B-A868-A417-C547-4FE7824BE031}" dt="2024-12-09T19:11:05.195" v="67"/>
          <ac:picMkLst>
            <pc:docMk/>
            <pc:sldMk cId="1555912329" sldId="264"/>
            <ac:picMk id="4" creationId="{95E4B50C-0CB9-C1AE-335A-A7940E3A9794}"/>
          </ac:picMkLst>
        </pc:picChg>
        <pc:picChg chg="add mod ord">
          <ac:chgData name="jjacques63 Juliette" userId="S::jjacques63@scol.qc.ca::72726eea-1abb-48ae-9735-5ccbb04a943a" providerId="AD" clId="Web-{D600740B-A868-A417-C547-4FE7824BE031}" dt="2024-12-09T19:11:19.007" v="68"/>
          <ac:picMkLst>
            <pc:docMk/>
            <pc:sldMk cId="1555912329" sldId="264"/>
            <ac:picMk id="7" creationId="{47E00BAD-CD08-F01D-87F7-1D286555D44E}"/>
          </ac:picMkLst>
        </pc:picChg>
      </pc:sldChg>
      <pc:sldChg chg="addSp delSp modSp new">
        <pc:chgData name="jjacques63 Juliette" userId="S::jjacques63@scol.qc.ca::72726eea-1abb-48ae-9735-5ccbb04a943a" providerId="AD" clId="Web-{D600740B-A868-A417-C547-4FE7824BE031}" dt="2024-12-09T19:12:50.493" v="80" actId="14100"/>
        <pc:sldMkLst>
          <pc:docMk/>
          <pc:sldMk cId="3465920051" sldId="265"/>
        </pc:sldMkLst>
        <pc:spChg chg="mod">
          <ac:chgData name="jjacques63 Juliette" userId="S::jjacques63@scol.qc.ca::72726eea-1abb-48ae-9735-5ccbb04a943a" providerId="AD" clId="Web-{D600740B-A868-A417-C547-4FE7824BE031}" dt="2024-12-09T19:07:59.426" v="53" actId="20577"/>
          <ac:spMkLst>
            <pc:docMk/>
            <pc:sldMk cId="3465920051" sldId="265"/>
            <ac:spMk id="2" creationId="{C266F1B2-0F47-FB16-6A8F-731E885DFAB9}"/>
          </ac:spMkLst>
        </pc:spChg>
        <pc:spChg chg="del">
          <ac:chgData name="jjacques63 Juliette" userId="S::jjacques63@scol.qc.ca::72726eea-1abb-48ae-9735-5ccbb04a943a" providerId="AD" clId="Web-{D600740B-A868-A417-C547-4FE7824BE031}" dt="2024-12-09T19:12:28.602" v="69"/>
          <ac:spMkLst>
            <pc:docMk/>
            <pc:sldMk cId="3465920051" sldId="265"/>
            <ac:spMk id="3" creationId="{5BD75DC4-85AE-2A97-8325-5196C4805D72}"/>
          </ac:spMkLst>
        </pc:spChg>
        <pc:picChg chg="add mod ord">
          <ac:chgData name="jjacques63 Juliette" userId="S::jjacques63@scol.qc.ca::72726eea-1abb-48ae-9735-5ccbb04a943a" providerId="AD" clId="Web-{D600740B-A868-A417-C547-4FE7824BE031}" dt="2024-12-09T19:12:50.493" v="80" actId="14100"/>
          <ac:picMkLst>
            <pc:docMk/>
            <pc:sldMk cId="3465920051" sldId="265"/>
            <ac:picMk id="4" creationId="{8573641F-B2A8-6969-419C-C9DD0B70FF6F}"/>
          </ac:picMkLst>
        </pc:picChg>
      </pc:sldChg>
      <pc:sldChg chg="addSp delSp modSp new">
        <pc:chgData name="jjacques63 Juliette" userId="S::jjacques63@scol.qc.ca::72726eea-1abb-48ae-9735-5ccbb04a943a" providerId="AD" clId="Web-{D600740B-A868-A417-C547-4FE7824BE031}" dt="2024-12-09T19:08:50.911" v="66" actId="1076"/>
        <pc:sldMkLst>
          <pc:docMk/>
          <pc:sldMk cId="2844750937" sldId="266"/>
        </pc:sldMkLst>
        <pc:spChg chg="mod">
          <ac:chgData name="jjacques63 Juliette" userId="S::jjacques63@scol.qc.ca::72726eea-1abb-48ae-9735-5ccbb04a943a" providerId="AD" clId="Web-{D600740B-A868-A417-C547-4FE7824BE031}" dt="2024-12-09T19:08:14.176" v="61" actId="20577"/>
          <ac:spMkLst>
            <pc:docMk/>
            <pc:sldMk cId="2844750937" sldId="266"/>
            <ac:spMk id="2" creationId="{57CBC88A-A475-62C5-8776-17F58CC86DDF}"/>
          </ac:spMkLst>
        </pc:spChg>
        <pc:spChg chg="del">
          <ac:chgData name="jjacques63 Juliette" userId="S::jjacques63@scol.qc.ca::72726eea-1abb-48ae-9735-5ccbb04a943a" providerId="AD" clId="Web-{D600740B-A868-A417-C547-4FE7824BE031}" dt="2024-12-09T19:08:44.083" v="62"/>
          <ac:spMkLst>
            <pc:docMk/>
            <pc:sldMk cId="2844750937" sldId="266"/>
            <ac:spMk id="3" creationId="{088B6B5A-43C3-E003-7A8B-DDBFC222E3D5}"/>
          </ac:spMkLst>
        </pc:spChg>
        <pc:picChg chg="add mod ord">
          <ac:chgData name="jjacques63 Juliette" userId="S::jjacques63@scol.qc.ca::72726eea-1abb-48ae-9735-5ccbb04a943a" providerId="AD" clId="Web-{D600740B-A868-A417-C547-4FE7824BE031}" dt="2024-12-09T19:08:50.911" v="66" actId="1076"/>
          <ac:picMkLst>
            <pc:docMk/>
            <pc:sldMk cId="2844750937" sldId="266"/>
            <ac:picMk id="4" creationId="{30AB7684-5200-3AAB-5FEA-4E527DA70818}"/>
          </ac:picMkLst>
        </pc:picChg>
      </pc:sldChg>
    </pc:docChg>
  </pc:docChgLst>
  <pc:docChgLst>
    <pc:chgData name="jjacques63 Juliette" userId="S::jjacques63@scol.qc.ca::72726eea-1abb-48ae-9735-5ccbb04a943a" providerId="AD" clId="Web-{45BD7CEF-E06E-3C30-BD23-37A70D201897}"/>
    <pc:docChg chg="addSld modSld">
      <pc:chgData name="jjacques63 Juliette" userId="S::jjacques63@scol.qc.ca::72726eea-1abb-48ae-9735-5ccbb04a943a" providerId="AD" clId="Web-{45BD7CEF-E06E-3C30-BD23-37A70D201897}" dt="2024-12-09T19:02:48.840" v="86" actId="20577"/>
      <pc:docMkLst>
        <pc:docMk/>
      </pc:docMkLst>
      <pc:sldChg chg="modSp">
        <pc:chgData name="jjacques63 Juliette" userId="S::jjacques63@scol.qc.ca::72726eea-1abb-48ae-9735-5ccbb04a943a" providerId="AD" clId="Web-{45BD7CEF-E06E-3C30-BD23-37A70D201897}" dt="2024-12-09T18:55:37.626" v="15" actId="20577"/>
        <pc:sldMkLst>
          <pc:docMk/>
          <pc:sldMk cId="109857222" sldId="256"/>
        </pc:sldMkLst>
        <pc:spChg chg="mod">
          <ac:chgData name="jjacques63 Juliette" userId="S::jjacques63@scol.qc.ca::72726eea-1abb-48ae-9735-5ccbb04a943a" providerId="AD" clId="Web-{45BD7CEF-E06E-3C30-BD23-37A70D201897}" dt="2024-12-09T18:55:29.891" v="4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jacques63 Juliette" userId="S::jjacques63@scol.qc.ca::72726eea-1abb-48ae-9735-5ccbb04a943a" providerId="AD" clId="Web-{45BD7CEF-E06E-3C30-BD23-37A70D201897}" dt="2024-12-09T18:55:37.626" v="15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jjacques63 Juliette" userId="S::jjacques63@scol.qc.ca::72726eea-1abb-48ae-9735-5ccbb04a943a" providerId="AD" clId="Web-{45BD7CEF-E06E-3C30-BD23-37A70D201897}" dt="2024-12-09T18:57:20.066" v="35" actId="1076"/>
        <pc:sldMkLst>
          <pc:docMk/>
          <pc:sldMk cId="699554524" sldId="257"/>
        </pc:sldMkLst>
        <pc:spChg chg="mod">
          <ac:chgData name="jjacques63 Juliette" userId="S::jjacques63@scol.qc.ca::72726eea-1abb-48ae-9735-5ccbb04a943a" providerId="AD" clId="Web-{45BD7CEF-E06E-3C30-BD23-37A70D201897}" dt="2024-12-09T18:57:05.347" v="30" actId="20577"/>
          <ac:spMkLst>
            <pc:docMk/>
            <pc:sldMk cId="699554524" sldId="257"/>
            <ac:spMk id="2" creationId="{11C03BD4-FFD6-546B-F43F-CA39380984AC}"/>
          </ac:spMkLst>
        </pc:spChg>
        <pc:spChg chg="del">
          <ac:chgData name="jjacques63 Juliette" userId="S::jjacques63@scol.qc.ca::72726eea-1abb-48ae-9735-5ccbb04a943a" providerId="AD" clId="Web-{45BD7CEF-E06E-3C30-BD23-37A70D201897}" dt="2024-12-09T18:56:43.862" v="17"/>
          <ac:spMkLst>
            <pc:docMk/>
            <pc:sldMk cId="699554524" sldId="257"/>
            <ac:spMk id="3" creationId="{1CA3A733-3696-3AB4-B8D0-04DA32394C00}"/>
          </ac:spMkLst>
        </pc:spChg>
        <pc:picChg chg="add mod ord">
          <ac:chgData name="jjacques63 Juliette" userId="S::jjacques63@scol.qc.ca::72726eea-1abb-48ae-9735-5ccbb04a943a" providerId="AD" clId="Web-{45BD7CEF-E06E-3C30-BD23-37A70D201897}" dt="2024-12-09T18:57:20.066" v="35" actId="1076"/>
          <ac:picMkLst>
            <pc:docMk/>
            <pc:sldMk cId="699554524" sldId="257"/>
            <ac:picMk id="4" creationId="{37DC6011-4DDC-9F1E-5CB8-E17EB7907C52}"/>
          </ac:picMkLst>
        </pc:picChg>
        <pc:picChg chg="add del mod">
          <ac:chgData name="jjacques63 Juliette" userId="S::jjacques63@scol.qc.ca::72726eea-1abb-48ae-9735-5ccbb04a943a" providerId="AD" clId="Web-{45BD7CEF-E06E-3C30-BD23-37A70D201897}" dt="2024-12-09T18:56:48.815" v="19"/>
          <ac:picMkLst>
            <pc:docMk/>
            <pc:sldMk cId="699554524" sldId="257"/>
            <ac:picMk id="5" creationId="{4ADD4CF8-97C9-1D96-EE2D-CD5EB73C4F5B}"/>
          </ac:picMkLst>
        </pc:picChg>
      </pc:sldChg>
      <pc:sldChg chg="addSp delSp modSp new">
        <pc:chgData name="jjacques63 Juliette" userId="S::jjacques63@scol.qc.ca::72726eea-1abb-48ae-9735-5ccbb04a943a" providerId="AD" clId="Web-{45BD7CEF-E06E-3C30-BD23-37A70D201897}" dt="2024-12-09T18:58:21.114" v="53" actId="14100"/>
        <pc:sldMkLst>
          <pc:docMk/>
          <pc:sldMk cId="1200784924" sldId="258"/>
        </pc:sldMkLst>
        <pc:spChg chg="mod">
          <ac:chgData name="jjacques63 Juliette" userId="S::jjacques63@scol.qc.ca::72726eea-1abb-48ae-9735-5ccbb04a943a" providerId="AD" clId="Web-{45BD7CEF-E06E-3C30-BD23-37A70D201897}" dt="2024-12-09T18:57:59.426" v="47" actId="20577"/>
          <ac:spMkLst>
            <pc:docMk/>
            <pc:sldMk cId="1200784924" sldId="258"/>
            <ac:spMk id="2" creationId="{9557EE1A-1448-ED93-BDD4-E89E209C131B}"/>
          </ac:spMkLst>
        </pc:spChg>
        <pc:spChg chg="del">
          <ac:chgData name="jjacques63 Juliette" userId="S::jjacques63@scol.qc.ca::72726eea-1abb-48ae-9735-5ccbb04a943a" providerId="AD" clId="Web-{45BD7CEF-E06E-3C30-BD23-37A70D201897}" dt="2024-12-09T18:58:05.723" v="48"/>
          <ac:spMkLst>
            <pc:docMk/>
            <pc:sldMk cId="1200784924" sldId="258"/>
            <ac:spMk id="3" creationId="{49294359-4C62-C736-49A3-C8B193E6EE55}"/>
          </ac:spMkLst>
        </pc:spChg>
        <pc:picChg chg="add mod ord">
          <ac:chgData name="jjacques63 Juliette" userId="S::jjacques63@scol.qc.ca::72726eea-1abb-48ae-9735-5ccbb04a943a" providerId="AD" clId="Web-{45BD7CEF-E06E-3C30-BD23-37A70D201897}" dt="2024-12-09T18:58:21.114" v="53" actId="14100"/>
          <ac:picMkLst>
            <pc:docMk/>
            <pc:sldMk cId="1200784924" sldId="258"/>
            <ac:picMk id="4" creationId="{69E6CAF4-4341-4117-CF17-11D5E9683539}"/>
          </ac:picMkLst>
        </pc:picChg>
      </pc:sldChg>
      <pc:sldChg chg="addSp delSp modSp new">
        <pc:chgData name="jjacques63 Juliette" userId="S::jjacques63@scol.qc.ca::72726eea-1abb-48ae-9735-5ccbb04a943a" providerId="AD" clId="Web-{45BD7CEF-E06E-3C30-BD23-37A70D201897}" dt="2024-12-09T19:00:16.195" v="64" actId="20577"/>
        <pc:sldMkLst>
          <pc:docMk/>
          <pc:sldMk cId="3029944222" sldId="259"/>
        </pc:sldMkLst>
        <pc:spChg chg="mod">
          <ac:chgData name="jjacques63 Juliette" userId="S::jjacques63@scol.qc.ca::72726eea-1abb-48ae-9735-5ccbb04a943a" providerId="AD" clId="Web-{45BD7CEF-E06E-3C30-BD23-37A70D201897}" dt="2024-12-09T19:00:16.195" v="64" actId="20577"/>
          <ac:spMkLst>
            <pc:docMk/>
            <pc:sldMk cId="3029944222" sldId="259"/>
            <ac:spMk id="2" creationId="{9A865396-77FB-C67B-7242-3322875A034F}"/>
          </ac:spMkLst>
        </pc:spChg>
        <pc:spChg chg="del">
          <ac:chgData name="jjacques63 Juliette" userId="S::jjacques63@scol.qc.ca::72726eea-1abb-48ae-9735-5ccbb04a943a" providerId="AD" clId="Web-{45BD7CEF-E06E-3C30-BD23-37A70D201897}" dt="2024-12-09T19:00:05.179" v="55"/>
          <ac:spMkLst>
            <pc:docMk/>
            <pc:sldMk cId="3029944222" sldId="259"/>
            <ac:spMk id="3" creationId="{2F0BFDDD-D4FB-4553-84D6-2BE954AC3EAE}"/>
          </ac:spMkLst>
        </pc:spChg>
        <pc:picChg chg="add mod ord">
          <ac:chgData name="jjacques63 Juliette" userId="S::jjacques63@scol.qc.ca::72726eea-1abb-48ae-9735-5ccbb04a943a" providerId="AD" clId="Web-{45BD7CEF-E06E-3C30-BD23-37A70D201897}" dt="2024-12-09T19:00:09.414" v="57" actId="1076"/>
          <ac:picMkLst>
            <pc:docMk/>
            <pc:sldMk cId="3029944222" sldId="259"/>
            <ac:picMk id="4" creationId="{4D82C9D8-A0E2-F253-65F5-831E79B38607}"/>
          </ac:picMkLst>
        </pc:picChg>
      </pc:sldChg>
      <pc:sldChg chg="addSp delSp modSp new">
        <pc:chgData name="jjacques63 Juliette" userId="S::jjacques63@scol.qc.ca::72726eea-1abb-48ae-9735-5ccbb04a943a" providerId="AD" clId="Web-{45BD7CEF-E06E-3C30-BD23-37A70D201897}" dt="2024-12-09T19:02:09.542" v="77" actId="1076"/>
        <pc:sldMkLst>
          <pc:docMk/>
          <pc:sldMk cId="1440246406" sldId="260"/>
        </pc:sldMkLst>
        <pc:spChg chg="mod">
          <ac:chgData name="jjacques63 Juliette" userId="S::jjacques63@scol.qc.ca::72726eea-1abb-48ae-9735-5ccbb04a943a" providerId="AD" clId="Web-{45BD7CEF-E06E-3C30-BD23-37A70D201897}" dt="2024-12-09T19:01:45.385" v="72" actId="20577"/>
          <ac:spMkLst>
            <pc:docMk/>
            <pc:sldMk cId="1440246406" sldId="260"/>
            <ac:spMk id="2" creationId="{F701BBEF-60AE-4511-CFEA-407FA6F504A0}"/>
          </ac:spMkLst>
        </pc:spChg>
        <pc:spChg chg="del">
          <ac:chgData name="jjacques63 Juliette" userId="S::jjacques63@scol.qc.ca::72726eea-1abb-48ae-9735-5ccbb04a943a" providerId="AD" clId="Web-{45BD7CEF-E06E-3C30-BD23-37A70D201897}" dt="2024-12-09T19:02:01.729" v="73"/>
          <ac:spMkLst>
            <pc:docMk/>
            <pc:sldMk cId="1440246406" sldId="260"/>
            <ac:spMk id="3" creationId="{855AFDF5-DCD9-34AF-CAA4-EA2F76D69FBB}"/>
          </ac:spMkLst>
        </pc:spChg>
        <pc:picChg chg="add mod ord">
          <ac:chgData name="jjacques63 Juliette" userId="S::jjacques63@scol.qc.ca::72726eea-1abb-48ae-9735-5ccbb04a943a" providerId="AD" clId="Web-{45BD7CEF-E06E-3C30-BD23-37A70D201897}" dt="2024-12-09T19:02:09.542" v="77" actId="1076"/>
          <ac:picMkLst>
            <pc:docMk/>
            <pc:sldMk cId="1440246406" sldId="260"/>
            <ac:picMk id="4" creationId="{035354AD-1014-5F73-AB3E-BD6EB79065B9}"/>
          </ac:picMkLst>
        </pc:picChg>
      </pc:sldChg>
      <pc:sldChg chg="modSp new">
        <pc:chgData name="jjacques63 Juliette" userId="S::jjacques63@scol.qc.ca::72726eea-1abb-48ae-9735-5ccbb04a943a" providerId="AD" clId="Web-{45BD7CEF-E06E-3C30-BD23-37A70D201897}" dt="2024-12-09T19:02:48.840" v="86" actId="20577"/>
        <pc:sldMkLst>
          <pc:docMk/>
          <pc:sldMk cId="476409862" sldId="261"/>
        </pc:sldMkLst>
        <pc:spChg chg="mod">
          <ac:chgData name="jjacques63 Juliette" userId="S::jjacques63@scol.qc.ca::72726eea-1abb-48ae-9735-5ccbb04a943a" providerId="AD" clId="Web-{45BD7CEF-E06E-3C30-BD23-37A70D201897}" dt="2024-12-09T19:02:48.840" v="86" actId="20577"/>
          <ac:spMkLst>
            <pc:docMk/>
            <pc:sldMk cId="476409862" sldId="261"/>
            <ac:spMk id="2" creationId="{541AE303-BC3B-BEFD-C482-F81D36C0A9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Storyboard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Juliette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6F1B2-0F47-FB16-6A8F-731E885D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err="1"/>
              <a:t>buste</a:t>
            </a:r>
          </a:p>
        </p:txBody>
      </p:sp>
      <p:pic>
        <p:nvPicPr>
          <p:cNvPr id="4" name="Content Placeholder 3" descr="Cartoon of a person&#10;&#10;Description automatically generated">
            <a:extLst>
              <a:ext uri="{FF2B5EF4-FFF2-40B4-BE49-F238E27FC236}">
                <a16:creationId xmlns:a16="http://schemas.microsoft.com/office/drawing/2014/main" id="{8573641F-B2A8-6969-419C-C9DD0B70F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7272" y="1392793"/>
            <a:ext cx="9083792" cy="5101983"/>
          </a:xfrm>
        </p:spPr>
      </p:pic>
    </p:spTree>
    <p:extLst>
      <p:ext uri="{BB962C8B-B14F-4D97-AF65-F5344CB8AC3E}">
        <p14:creationId xmlns:p14="http://schemas.microsoft.com/office/powerpoint/2010/main" val="3465920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BC88A-A475-62C5-8776-17F58CC86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err="1"/>
              <a:t>d'ensemble</a:t>
            </a:r>
          </a:p>
        </p:txBody>
      </p:sp>
      <p:pic>
        <p:nvPicPr>
          <p:cNvPr id="4" name="Content Placeholder 3" descr="S04E16 - Duffless">
            <a:extLst>
              <a:ext uri="{FF2B5EF4-FFF2-40B4-BE49-F238E27FC236}">
                <a16:creationId xmlns:a16="http://schemas.microsoft.com/office/drawing/2014/main" id="{30AB7684-5200-3AAB-5FEA-4E527DA708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220" y="2473070"/>
            <a:ext cx="7329936" cy="4752974"/>
          </a:xfrm>
        </p:spPr>
      </p:pic>
    </p:spTree>
    <p:extLst>
      <p:ext uri="{BB962C8B-B14F-4D97-AF65-F5344CB8AC3E}">
        <p14:creationId xmlns:p14="http://schemas.microsoft.com/office/powerpoint/2010/main" val="284475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03BD4-FFD6-546B-F43F-CA393809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plan </a:t>
            </a:r>
            <a:r>
              <a:rPr lang="en-US" dirty="0" err="1"/>
              <a:t>d'ensemble</a:t>
            </a:r>
          </a:p>
        </p:txBody>
      </p:sp>
      <p:pic>
        <p:nvPicPr>
          <p:cNvPr id="4" name="Content Placeholder 3" descr="Springfield (The Simpsons) - Wikipedia">
            <a:extLst>
              <a:ext uri="{FF2B5EF4-FFF2-40B4-BE49-F238E27FC236}">
                <a16:creationId xmlns:a16="http://schemas.microsoft.com/office/drawing/2014/main" id="{37DC6011-4DDC-9F1E-5CB8-E17EB7907C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086" y="1714844"/>
            <a:ext cx="10546508" cy="4486633"/>
          </a:xfrm>
        </p:spPr>
      </p:pic>
    </p:spTree>
    <p:extLst>
      <p:ext uri="{BB962C8B-B14F-4D97-AF65-F5344CB8AC3E}">
        <p14:creationId xmlns:p14="http://schemas.microsoft.com/office/powerpoint/2010/main" val="69955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EE1A-1448-ED93-BDD4-E89E209C1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err="1"/>
              <a:t>d'ensemble</a:t>
            </a:r>
          </a:p>
        </p:txBody>
      </p:sp>
      <p:pic>
        <p:nvPicPr>
          <p:cNvPr id="4" name="Content Placeholder 3" descr="742 Evergreen Terrace | Wiki Les Simpson | Fandom">
            <a:extLst>
              <a:ext uri="{FF2B5EF4-FFF2-40B4-BE49-F238E27FC236}">
                <a16:creationId xmlns:a16="http://schemas.microsoft.com/office/drawing/2014/main" id="{69E6CAF4-4341-4117-CF17-11D5E9683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6647" y="1432780"/>
            <a:ext cx="9370442" cy="5079519"/>
          </a:xfrm>
        </p:spPr>
      </p:pic>
    </p:spTree>
    <p:extLst>
      <p:ext uri="{BB962C8B-B14F-4D97-AF65-F5344CB8AC3E}">
        <p14:creationId xmlns:p14="http://schemas.microsoft.com/office/powerpoint/2010/main" val="120078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65396-77FB-C67B-7242-3322875A0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err="1"/>
              <a:t>américain</a:t>
            </a:r>
          </a:p>
        </p:txBody>
      </p:sp>
      <p:pic>
        <p:nvPicPr>
          <p:cNvPr id="4" name="Content Placeholder 3" descr="Cartoon of a cartoon character&#10;&#10;Description automatically generated">
            <a:extLst>
              <a:ext uri="{FF2B5EF4-FFF2-40B4-BE49-F238E27FC236}">
                <a16:creationId xmlns:a16="http://schemas.microsoft.com/office/drawing/2014/main" id="{4D82C9D8-A0E2-F253-65F5-831E79B386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8162" y="1544474"/>
            <a:ext cx="3355675" cy="5043038"/>
          </a:xfrm>
        </p:spPr>
      </p:pic>
    </p:spTree>
    <p:extLst>
      <p:ext uri="{BB962C8B-B14F-4D97-AF65-F5344CB8AC3E}">
        <p14:creationId xmlns:p14="http://schemas.microsoft.com/office/powerpoint/2010/main" val="302994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1BBEF-60AE-4511-CFEA-407FA6F5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err="1"/>
              <a:t>épaule</a:t>
            </a:r>
          </a:p>
        </p:txBody>
      </p:sp>
      <p:pic>
        <p:nvPicPr>
          <p:cNvPr id="4" name="Content Placeholder 3" descr="Cartoon character of a person&#10;&#10;Description automatically generated">
            <a:extLst>
              <a:ext uri="{FF2B5EF4-FFF2-40B4-BE49-F238E27FC236}">
                <a16:creationId xmlns:a16="http://schemas.microsoft.com/office/drawing/2014/main" id="{035354AD-1014-5F73-AB3E-BD6EB7906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1550" y="1456322"/>
            <a:ext cx="3362144" cy="4442963"/>
          </a:xfrm>
        </p:spPr>
      </p:pic>
    </p:spTree>
    <p:extLst>
      <p:ext uri="{BB962C8B-B14F-4D97-AF65-F5344CB8AC3E}">
        <p14:creationId xmlns:p14="http://schemas.microsoft.com/office/powerpoint/2010/main" val="1440246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AE303-BC3B-BEFD-C482-F81D36C0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gros plan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AE0308C-23BD-E795-00E7-D29C38DF3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9178" y="1699453"/>
            <a:ext cx="4866734" cy="4469200"/>
          </a:xfrm>
        </p:spPr>
      </p:pic>
    </p:spTree>
    <p:extLst>
      <p:ext uri="{BB962C8B-B14F-4D97-AF65-F5344CB8AC3E}">
        <p14:creationId xmlns:p14="http://schemas.microsoft.com/office/powerpoint/2010/main" val="47640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A7180-4657-F759-13EC-84AA7C022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pied</a:t>
            </a:r>
          </a:p>
        </p:txBody>
      </p:sp>
      <p:pic>
        <p:nvPicPr>
          <p:cNvPr id="7" name="Content Placeholder 6" descr="Cartoon character holding a skateboard&#10;&#10;Description automatically generated">
            <a:extLst>
              <a:ext uri="{FF2B5EF4-FFF2-40B4-BE49-F238E27FC236}">
                <a16:creationId xmlns:a16="http://schemas.microsoft.com/office/drawing/2014/main" id="{0F5879A5-BA0A-E1FD-361E-1CC04E54A2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0216" y="739790"/>
            <a:ext cx="2854624" cy="6120441"/>
          </a:xfrm>
        </p:spPr>
      </p:pic>
    </p:spTree>
    <p:extLst>
      <p:ext uri="{BB962C8B-B14F-4D97-AF65-F5344CB8AC3E}">
        <p14:creationId xmlns:p14="http://schemas.microsoft.com/office/powerpoint/2010/main" val="1126937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FA6E3-DE91-735A-EBE8-108BA0508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tête</a:t>
            </a:r>
          </a:p>
        </p:txBody>
      </p:sp>
      <p:pic>
        <p:nvPicPr>
          <p:cNvPr id="4" name="Content Placeholder 3" descr="bart simpson wallpaper | (Front) Print out heads (on 11X17 p… | Flickr">
            <a:extLst>
              <a:ext uri="{FF2B5EF4-FFF2-40B4-BE49-F238E27FC236}">
                <a16:creationId xmlns:a16="http://schemas.microsoft.com/office/drawing/2014/main" id="{9547B748-9C3D-3FD8-7CC8-2BEB571D1D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1460" y="1038569"/>
            <a:ext cx="3372928" cy="5508505"/>
          </a:xfrm>
        </p:spPr>
      </p:pic>
    </p:spTree>
    <p:extLst>
      <p:ext uri="{BB962C8B-B14F-4D97-AF65-F5344CB8AC3E}">
        <p14:creationId xmlns:p14="http://schemas.microsoft.com/office/powerpoint/2010/main" val="2516036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1A5C4-11F5-FF08-CBF3-7515DDBE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ceinture</a:t>
            </a:r>
          </a:p>
        </p:txBody>
      </p:sp>
      <p:pic>
        <p:nvPicPr>
          <p:cNvPr id="7" name="Content Placeholder 6" descr="Cartoon characters giving high five&#10;&#10;Description automatically generated">
            <a:extLst>
              <a:ext uri="{FF2B5EF4-FFF2-40B4-BE49-F238E27FC236}">
                <a16:creationId xmlns:a16="http://schemas.microsoft.com/office/drawing/2014/main" id="{47E00BAD-CD08-F01D-87F7-1D286555D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14900" y="3358357"/>
            <a:ext cx="2362200" cy="1285875"/>
          </a:xfrm>
        </p:spPr>
      </p:pic>
    </p:spTree>
    <p:extLst>
      <p:ext uri="{BB962C8B-B14F-4D97-AF65-F5344CB8AC3E}">
        <p14:creationId xmlns:p14="http://schemas.microsoft.com/office/powerpoint/2010/main" val="1555912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Storyboard</vt:lpstr>
      <vt:lpstr>Grand plan d'ensemble</vt:lpstr>
      <vt:lpstr>Plan d'ensemble</vt:lpstr>
      <vt:lpstr>Plan américain</vt:lpstr>
      <vt:lpstr>Plan épaule</vt:lpstr>
      <vt:lpstr>Extreme gros plan</vt:lpstr>
      <vt:lpstr>Plan pied</vt:lpstr>
      <vt:lpstr>Plan tête</vt:lpstr>
      <vt:lpstr>Plan ceinture</vt:lpstr>
      <vt:lpstr>Plan buste</vt:lpstr>
      <vt:lpstr>Plan d'ensemble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67</cp:revision>
  <dcterms:created xsi:type="dcterms:W3CDTF">2024-12-09T18:54:47Z</dcterms:created>
  <dcterms:modified xsi:type="dcterms:W3CDTF">2024-12-09T19:14:29Z</dcterms:modified>
</cp:coreProperties>
</file>