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belle98 Lucas" userId="c44de94e-6949-47b6-89d9-6a5328a8aa0a" providerId="ADAL" clId="{489A68C3-09A0-4DDA-8B90-BE9FBFAFDF40}"/>
    <pc:docChg chg="modSld">
      <pc:chgData name="lisabelle98 Lucas" userId="c44de94e-6949-47b6-89d9-6a5328a8aa0a" providerId="ADAL" clId="{489A68C3-09A0-4DDA-8B90-BE9FBFAFDF40}" dt="2024-10-28T13:50:05.768" v="13" actId="20577"/>
      <pc:docMkLst>
        <pc:docMk/>
      </pc:docMkLst>
      <pc:sldChg chg="modSp mod">
        <pc:chgData name="lisabelle98 Lucas" userId="c44de94e-6949-47b6-89d9-6a5328a8aa0a" providerId="ADAL" clId="{489A68C3-09A0-4DDA-8B90-BE9FBFAFDF40}" dt="2024-10-28T13:50:05.768" v="13" actId="20577"/>
        <pc:sldMkLst>
          <pc:docMk/>
          <pc:sldMk cId="2576622372" sldId="256"/>
        </pc:sldMkLst>
        <pc:spChg chg="mod">
          <ac:chgData name="lisabelle98 Lucas" userId="c44de94e-6949-47b6-89d9-6a5328a8aa0a" providerId="ADAL" clId="{489A68C3-09A0-4DDA-8B90-BE9FBFAFDF40}" dt="2024-10-28T13:50:05.768" v="13" actId="20577"/>
          <ac:spMkLst>
            <pc:docMk/>
            <pc:sldMk cId="2576622372" sldId="256"/>
            <ac:spMk id="3" creationId="{97CF10EB-9B86-1BA9-677C-2E82A204620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B90E29-C7BE-EC42-8A71-7D28F1336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B0B48C-C34C-486C-AECF-FAB02E7310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838835-9A3F-4084-BE21-CED6A57B9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D703-4CF2-4941-B168-924BBACF9453}" type="datetimeFigureOut">
              <a:rPr lang="fr-CA" smtClean="0"/>
              <a:t>2024-10-28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C16BCC-6BCC-DF82-A41C-5287CC0D7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9605E3-7D0F-2A48-E65F-E4246E4B9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FE6D-A8F2-4A67-AFA3-1B3599CBD9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97364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C73624-9788-218F-A8B0-29B4B77DD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35D01F4-E5F1-84F0-35B2-AE22766A2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D636CF-003D-534E-3DB1-FBFF6DFE5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D703-4CF2-4941-B168-924BBACF9453}" type="datetimeFigureOut">
              <a:rPr lang="fr-CA" smtClean="0"/>
              <a:t>2024-10-28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6B082D-70C7-DED5-B745-BFF951931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FB7187-6392-624D-28E9-0D8183E03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FE6D-A8F2-4A67-AFA3-1B3599CBD9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921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9F74E0F-288E-D0BE-C8FE-220924C06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06EFB79-CE92-FCEE-F708-567873D52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1773E9-1D12-345B-148C-B20F85DC4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D703-4CF2-4941-B168-924BBACF9453}" type="datetimeFigureOut">
              <a:rPr lang="fr-CA" smtClean="0"/>
              <a:t>2024-10-28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5F9BF6-A1AA-6671-1777-43136D25F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E66FC4-1DBD-67E6-0C5E-905A7E8D3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FE6D-A8F2-4A67-AFA3-1B3599CBD9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205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DAF1AB-DFCA-D1F6-1955-FAC8885E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2373D3-AF12-41DB-9FDC-4D5BD94B1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E0D980-9B88-8D1F-4FE3-AC9F540E4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D703-4CF2-4941-B168-924BBACF9453}" type="datetimeFigureOut">
              <a:rPr lang="fr-CA" smtClean="0"/>
              <a:t>2024-10-28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C60C5E-63E5-5587-5B83-C422D57CC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9CEB54-7DD4-345C-99D2-C769BDF1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FE6D-A8F2-4A67-AFA3-1B3599CBD9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994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F8EFAD-B547-3455-8CC1-FD25B12AA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E5AEDE-3CB0-08F5-E1F3-2B94AAC72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763BF0-744D-56BA-B356-5DB5EC2C9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D703-4CF2-4941-B168-924BBACF9453}" type="datetimeFigureOut">
              <a:rPr lang="fr-CA" smtClean="0"/>
              <a:t>2024-10-28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996EF6-46B9-3235-18EA-6364B4960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08C39B-5F65-74F1-3034-762F1EBB7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FE6D-A8F2-4A67-AFA3-1B3599CBD9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944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B18360-F58F-4750-1A7C-25037D9F2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A87357-28F7-4CA6-C64F-EBA23BF6F5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F6FEBFC-1B60-9B20-7692-A366032C8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DD13FE-D77C-C540-CF43-55F78C019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D703-4CF2-4941-B168-924BBACF9453}" type="datetimeFigureOut">
              <a:rPr lang="fr-CA" smtClean="0"/>
              <a:t>2024-10-28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957067-719A-40BF-D634-D43937D6F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D2B463-667B-EC33-8407-0081DBFBB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FE6D-A8F2-4A67-AFA3-1B3599CBD9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7464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272D70-4D0C-4B0D-43AC-C0B6E144B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D07E59-9913-5665-0264-C18D645CC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CDF4DEE-692C-F3F3-67D2-32FC98AE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6EAE673-4731-84A3-28C4-DAB4C7024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6602288-917C-DD61-FBD9-73B0E91F4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3F93737-07EB-EAA0-5A07-D9B4E272D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D703-4CF2-4941-B168-924BBACF9453}" type="datetimeFigureOut">
              <a:rPr lang="fr-CA" smtClean="0"/>
              <a:t>2024-10-28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6E7EE7E-A037-BF29-B287-99F002176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FA43445-BFC7-D4C5-9EF5-D4946222E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FE6D-A8F2-4A67-AFA3-1B3599CBD9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3019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FD5297-32B3-79DB-798E-9EFA363FE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8DFA039-76EC-896B-EDE5-6028A7F40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D703-4CF2-4941-B168-924BBACF9453}" type="datetimeFigureOut">
              <a:rPr lang="fr-CA" smtClean="0"/>
              <a:t>2024-10-28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B4E08CC-AA64-6EAE-F908-39BA782D9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787F511-C03C-CA3B-2D7D-C4472DED3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FE6D-A8F2-4A67-AFA3-1B3599CBD9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650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AFE9C1-7838-1B85-9464-AAE92153D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D703-4CF2-4941-B168-924BBACF9453}" type="datetimeFigureOut">
              <a:rPr lang="fr-CA" smtClean="0"/>
              <a:t>2024-10-28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7C1BEF5-79AE-A5FA-6F57-475D6DA8F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6059DD1-82B8-6E8A-32CB-8C24F758C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FE6D-A8F2-4A67-AFA3-1B3599CBD9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6847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B7CB56-FE01-04BF-6B82-019BEAE2D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9B35E5-4DE4-E842-6A31-8FCCE9241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78A5DA-B38B-F764-5D34-4448FC528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B2CC80-40ED-5C1D-14D6-70FD54BC1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D703-4CF2-4941-B168-924BBACF9453}" type="datetimeFigureOut">
              <a:rPr lang="fr-CA" smtClean="0"/>
              <a:t>2024-10-28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8FF3F0-7081-67AE-BA47-6FCE7F3A1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C5A0321-1254-DCFC-8355-19117FAAD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FE6D-A8F2-4A67-AFA3-1B3599CBD9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4043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61C00C-9816-F09B-692B-521DCD7D0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68EEFD1-1ED0-753D-A365-E26DD8988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AA0BD26-9F9E-2D5F-464D-73D0275BE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496C50-0F65-DA8F-1D0E-1FE883D1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D703-4CF2-4941-B168-924BBACF9453}" type="datetimeFigureOut">
              <a:rPr lang="fr-CA" smtClean="0"/>
              <a:t>2024-10-28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95B30E-AD08-71BB-0C30-23A2F1E63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1E9598-F08B-8464-C3D6-AE50AF414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FE6D-A8F2-4A67-AFA3-1B3599CBD9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0814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6006A51-EF36-09FC-8476-1A62AB99A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509D6D-50A0-9372-5707-F7790D9B4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C46669-1F13-D734-1549-5245494D3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B9D703-4CF2-4941-B168-924BBACF9453}" type="datetimeFigureOut">
              <a:rPr lang="fr-CA" smtClean="0"/>
              <a:t>2024-10-28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5CA4C9-6BC0-859B-16E6-8647FBAAF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19B6E5-AF95-584A-A9AB-79E34D15D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BFE6D-A8F2-4A67-AFA3-1B3599CBD9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983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6FF8C4-32A7-E1D0-AC93-E382A8C5AB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scratch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CF10EB-9B86-1BA9-677C-2E82A20462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/>
              <a:t>lajgfaosj4gryg</a:t>
            </a:r>
          </a:p>
        </p:txBody>
      </p:sp>
    </p:spTree>
    <p:extLst>
      <p:ext uri="{BB962C8B-B14F-4D97-AF65-F5344CB8AC3E}">
        <p14:creationId xmlns:p14="http://schemas.microsoft.com/office/powerpoint/2010/main" val="25766223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scratch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lisabelle98 Lucas</dc:creator>
  <cp:lastModifiedBy>lisabelle98 Lucas</cp:lastModifiedBy>
  <cp:revision>1</cp:revision>
  <dcterms:created xsi:type="dcterms:W3CDTF">2024-10-28T13:44:45Z</dcterms:created>
  <dcterms:modified xsi:type="dcterms:W3CDTF">2024-10-28T13:50:13Z</dcterms:modified>
</cp:coreProperties>
</file>