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64CF3B-0DB9-1900-489E-BB051669E038}" v="142" dt="2024-05-01T14:58:08.164"/>
    <p1510:client id="{F7814857-A212-0D1E-372D-7202A7CEA011}" v="67" dt="2024-05-01T14:44:29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dirty="0"/>
              <a:t>Modèle corpusculaire fait par Noémie Giguère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1DEDCF-5A1F-FB85-93B9-AB8677230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Substance pure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A0A958-4382-4A71-7E9C-428BEFDA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879" y="1825625"/>
            <a:ext cx="6374921" cy="4351338"/>
          </a:xfrm>
        </p:spPr>
        <p:txBody>
          <a:bodyPr/>
          <a:lstStyle/>
          <a:p>
            <a:endParaRPr lang="fr-FR"/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CE592C01-D212-3308-1432-2E3DB8C64FD0}"/>
              </a:ext>
            </a:extLst>
          </p:cNvPr>
          <p:cNvCxnSpPr/>
          <p:nvPr/>
        </p:nvCxnSpPr>
        <p:spPr>
          <a:xfrm>
            <a:off x="1441173" y="2749826"/>
            <a:ext cx="14377" cy="2286000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90A4F56-ECD0-DA60-600F-607CCAB6E120}"/>
              </a:ext>
            </a:extLst>
          </p:cNvPr>
          <p:cNvCxnSpPr/>
          <p:nvPr/>
        </p:nvCxnSpPr>
        <p:spPr>
          <a:xfrm>
            <a:off x="1457738" y="5019261"/>
            <a:ext cx="3191773" cy="28754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0428C144-1D93-7759-4C32-564D8FC23817}"/>
              </a:ext>
            </a:extLst>
          </p:cNvPr>
          <p:cNvCxnSpPr/>
          <p:nvPr/>
        </p:nvCxnSpPr>
        <p:spPr>
          <a:xfrm flipV="1">
            <a:off x="4671391" y="2683565"/>
            <a:ext cx="28754" cy="2372264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9ADE8E28-30A1-2CC3-6F12-D24B2E380001}"/>
              </a:ext>
            </a:extLst>
          </p:cNvPr>
          <p:cNvSpPr/>
          <p:nvPr/>
        </p:nvSpPr>
        <p:spPr>
          <a:xfrm>
            <a:off x="2170043" y="4207565"/>
            <a:ext cx="215660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8B9B58F2-65A3-17D4-BDF7-15321750BAFC}"/>
              </a:ext>
            </a:extLst>
          </p:cNvPr>
          <p:cNvSpPr/>
          <p:nvPr/>
        </p:nvSpPr>
        <p:spPr>
          <a:xfrm>
            <a:off x="3665288" y="4581376"/>
            <a:ext cx="215660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rganigramme : Connecteur 14">
            <a:extLst>
              <a:ext uri="{FF2B5EF4-FFF2-40B4-BE49-F238E27FC236}">
                <a16:creationId xmlns:a16="http://schemas.microsoft.com/office/drawing/2014/main" id="{36A7094B-E2D7-B193-4900-CA237681EF5A}"/>
              </a:ext>
            </a:extLst>
          </p:cNvPr>
          <p:cNvSpPr/>
          <p:nvPr/>
        </p:nvSpPr>
        <p:spPr>
          <a:xfrm>
            <a:off x="2831401" y="3431188"/>
            <a:ext cx="215660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Organigramme : Connecteur 15">
            <a:extLst>
              <a:ext uri="{FF2B5EF4-FFF2-40B4-BE49-F238E27FC236}">
                <a16:creationId xmlns:a16="http://schemas.microsoft.com/office/drawing/2014/main" id="{1B7AE22B-EA8F-B9E5-D3BA-4C3AF47688C8}"/>
              </a:ext>
            </a:extLst>
          </p:cNvPr>
          <p:cNvSpPr/>
          <p:nvPr/>
        </p:nvSpPr>
        <p:spPr>
          <a:xfrm>
            <a:off x="3909703" y="2999866"/>
            <a:ext cx="215660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Organigramme : Connecteur 16">
            <a:extLst>
              <a:ext uri="{FF2B5EF4-FFF2-40B4-BE49-F238E27FC236}">
                <a16:creationId xmlns:a16="http://schemas.microsoft.com/office/drawing/2014/main" id="{305CAAE8-CBCD-8896-3A7F-0CA1781863C5}"/>
              </a:ext>
            </a:extLst>
          </p:cNvPr>
          <p:cNvSpPr/>
          <p:nvPr/>
        </p:nvSpPr>
        <p:spPr>
          <a:xfrm>
            <a:off x="2989552" y="4121301"/>
            <a:ext cx="215660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Organigramme : Connecteur 17">
            <a:extLst>
              <a:ext uri="{FF2B5EF4-FFF2-40B4-BE49-F238E27FC236}">
                <a16:creationId xmlns:a16="http://schemas.microsoft.com/office/drawing/2014/main" id="{60DF53DE-695A-24BB-FE6A-85D377CEC33D}"/>
              </a:ext>
            </a:extLst>
          </p:cNvPr>
          <p:cNvSpPr/>
          <p:nvPr/>
        </p:nvSpPr>
        <p:spPr>
          <a:xfrm>
            <a:off x="1954383" y="3546207"/>
            <a:ext cx="215660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Organigramme : Connecteur 20">
            <a:extLst>
              <a:ext uri="{FF2B5EF4-FFF2-40B4-BE49-F238E27FC236}">
                <a16:creationId xmlns:a16="http://schemas.microsoft.com/office/drawing/2014/main" id="{2F4699E6-FDF1-BFEC-5CC6-519004EDFF43}"/>
              </a:ext>
            </a:extLst>
          </p:cNvPr>
          <p:cNvSpPr/>
          <p:nvPr/>
        </p:nvSpPr>
        <p:spPr>
          <a:xfrm>
            <a:off x="2285062" y="2884848"/>
            <a:ext cx="215660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Organigramme : Connecteur 21">
            <a:extLst>
              <a:ext uri="{FF2B5EF4-FFF2-40B4-BE49-F238E27FC236}">
                <a16:creationId xmlns:a16="http://schemas.microsoft.com/office/drawing/2014/main" id="{8493D02F-4725-CAE2-CD13-0137957C5024}"/>
              </a:ext>
            </a:extLst>
          </p:cNvPr>
          <p:cNvSpPr/>
          <p:nvPr/>
        </p:nvSpPr>
        <p:spPr>
          <a:xfrm>
            <a:off x="3794685" y="3862509"/>
            <a:ext cx="215660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Organigramme : Connecteur 22">
            <a:extLst>
              <a:ext uri="{FF2B5EF4-FFF2-40B4-BE49-F238E27FC236}">
                <a16:creationId xmlns:a16="http://schemas.microsoft.com/office/drawing/2014/main" id="{F10BB1AC-11AC-A8CC-0363-782E440CBD37}"/>
              </a:ext>
            </a:extLst>
          </p:cNvPr>
          <p:cNvSpPr/>
          <p:nvPr/>
        </p:nvSpPr>
        <p:spPr>
          <a:xfrm>
            <a:off x="2500722" y="4581376"/>
            <a:ext cx="215660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90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798C89-13AE-6EB6-C4EB-2DFD286E5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Mélange hétérogène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8B050E-EF9D-5D7F-0ECA-70CFDAD49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8388" y="1825625"/>
            <a:ext cx="5555412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Plusieurs phases</a:t>
            </a:r>
          </a:p>
          <a:p>
            <a:r>
              <a:rPr lang="fr-FR" dirty="0"/>
              <a:t>Désordonné</a:t>
            </a:r>
          </a:p>
          <a:p>
            <a:r>
              <a:rPr lang="fr-FR" dirty="0"/>
              <a:t>Non uniforme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21C8500D-3D6F-1AA2-73E8-C150F87EDEC8}"/>
              </a:ext>
            </a:extLst>
          </p:cNvPr>
          <p:cNvCxnSpPr/>
          <p:nvPr/>
        </p:nvCxnSpPr>
        <p:spPr>
          <a:xfrm flipH="1">
            <a:off x="414130" y="2501348"/>
            <a:ext cx="129396" cy="2674188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0C27E7CF-C008-145B-01E6-6735B06AAC59}"/>
              </a:ext>
            </a:extLst>
          </p:cNvPr>
          <p:cNvCxnSpPr/>
          <p:nvPr/>
        </p:nvCxnSpPr>
        <p:spPr>
          <a:xfrm flipV="1">
            <a:off x="463825" y="5068956"/>
            <a:ext cx="2918603" cy="129396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C3E60594-6663-74D3-195B-008CADEE0AB7}"/>
              </a:ext>
            </a:extLst>
          </p:cNvPr>
          <p:cNvCxnSpPr/>
          <p:nvPr/>
        </p:nvCxnSpPr>
        <p:spPr>
          <a:xfrm flipV="1">
            <a:off x="3412434" y="2451651"/>
            <a:ext cx="43132" cy="2616679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rganigramme : Connecteur 7">
            <a:extLst>
              <a:ext uri="{FF2B5EF4-FFF2-40B4-BE49-F238E27FC236}">
                <a16:creationId xmlns:a16="http://schemas.microsoft.com/office/drawing/2014/main" id="{3B16673F-212D-5D45-33D6-F5D0B98FB0FD}"/>
              </a:ext>
            </a:extLst>
          </p:cNvPr>
          <p:cNvSpPr/>
          <p:nvPr/>
        </p:nvSpPr>
        <p:spPr>
          <a:xfrm>
            <a:off x="861390" y="2898912"/>
            <a:ext cx="1006415" cy="104954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CAE487F5-F3E0-1873-63D5-C5319ED2105B}"/>
              </a:ext>
            </a:extLst>
          </p:cNvPr>
          <p:cNvSpPr/>
          <p:nvPr/>
        </p:nvSpPr>
        <p:spPr>
          <a:xfrm>
            <a:off x="2302565" y="3362738"/>
            <a:ext cx="977660" cy="100641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3F477961-7D40-63A8-DABF-0B354DF0C5FE}"/>
              </a:ext>
            </a:extLst>
          </p:cNvPr>
          <p:cNvSpPr/>
          <p:nvPr/>
        </p:nvSpPr>
        <p:spPr>
          <a:xfrm>
            <a:off x="1159565" y="4273826"/>
            <a:ext cx="258792" cy="25879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rganigramme : Connecteur 14">
            <a:extLst>
              <a:ext uri="{FF2B5EF4-FFF2-40B4-BE49-F238E27FC236}">
                <a16:creationId xmlns:a16="http://schemas.microsoft.com/office/drawing/2014/main" id="{3ADED32C-F552-E380-B798-346EF18D2372}"/>
              </a:ext>
            </a:extLst>
          </p:cNvPr>
          <p:cNvSpPr/>
          <p:nvPr/>
        </p:nvSpPr>
        <p:spPr>
          <a:xfrm>
            <a:off x="2784206" y="4733901"/>
            <a:ext cx="258792" cy="25879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Organigramme : Connecteur 15">
            <a:extLst>
              <a:ext uri="{FF2B5EF4-FFF2-40B4-BE49-F238E27FC236}">
                <a16:creationId xmlns:a16="http://schemas.microsoft.com/office/drawing/2014/main" id="{97DC1BA7-A1EC-BE46-2583-D633D4D5DDAD}"/>
              </a:ext>
            </a:extLst>
          </p:cNvPr>
          <p:cNvSpPr/>
          <p:nvPr/>
        </p:nvSpPr>
        <p:spPr>
          <a:xfrm>
            <a:off x="1921565" y="4604505"/>
            <a:ext cx="258792" cy="25879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Organigramme : Connecteur 16">
            <a:extLst>
              <a:ext uri="{FF2B5EF4-FFF2-40B4-BE49-F238E27FC236}">
                <a16:creationId xmlns:a16="http://schemas.microsoft.com/office/drawing/2014/main" id="{31BFCB29-DC70-5E25-8775-FF1095D56DDF}"/>
              </a:ext>
            </a:extLst>
          </p:cNvPr>
          <p:cNvSpPr/>
          <p:nvPr/>
        </p:nvSpPr>
        <p:spPr>
          <a:xfrm>
            <a:off x="2309753" y="2764203"/>
            <a:ext cx="258792" cy="25879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Organigramme : Connecteur 17">
            <a:extLst>
              <a:ext uri="{FF2B5EF4-FFF2-40B4-BE49-F238E27FC236}">
                <a16:creationId xmlns:a16="http://schemas.microsoft.com/office/drawing/2014/main" id="{846CA96D-9E9C-B6F9-03E0-2DC1F6237C3D}"/>
              </a:ext>
            </a:extLst>
          </p:cNvPr>
          <p:cNvSpPr/>
          <p:nvPr/>
        </p:nvSpPr>
        <p:spPr>
          <a:xfrm>
            <a:off x="598848" y="4733901"/>
            <a:ext cx="258792" cy="25879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Organigramme : Connecteur 18">
            <a:extLst>
              <a:ext uri="{FF2B5EF4-FFF2-40B4-BE49-F238E27FC236}">
                <a16:creationId xmlns:a16="http://schemas.microsoft.com/office/drawing/2014/main" id="{DF96939E-E264-16E8-870A-7942DCAE6AB4}"/>
              </a:ext>
            </a:extLst>
          </p:cNvPr>
          <p:cNvSpPr/>
          <p:nvPr/>
        </p:nvSpPr>
        <p:spPr>
          <a:xfrm>
            <a:off x="1864055" y="4000655"/>
            <a:ext cx="258792" cy="25879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rganigramme : Connecteur 19">
            <a:extLst>
              <a:ext uri="{FF2B5EF4-FFF2-40B4-BE49-F238E27FC236}">
                <a16:creationId xmlns:a16="http://schemas.microsoft.com/office/drawing/2014/main" id="{2692F6EB-B1B9-CA6A-5385-BBAE6A122734}"/>
              </a:ext>
            </a:extLst>
          </p:cNvPr>
          <p:cNvSpPr/>
          <p:nvPr/>
        </p:nvSpPr>
        <p:spPr>
          <a:xfrm>
            <a:off x="1418357" y="4805788"/>
            <a:ext cx="258792" cy="25879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fr-FR" dirty="0"/>
          </a:p>
        </p:txBody>
      </p:sp>
      <p:sp>
        <p:nvSpPr>
          <p:cNvPr id="21" name="Organigramme : Connecteur 20">
            <a:extLst>
              <a:ext uri="{FF2B5EF4-FFF2-40B4-BE49-F238E27FC236}">
                <a16:creationId xmlns:a16="http://schemas.microsoft.com/office/drawing/2014/main" id="{9D12B71E-A7F8-9058-2E6D-A0D5E06D204B}"/>
              </a:ext>
            </a:extLst>
          </p:cNvPr>
          <p:cNvSpPr/>
          <p:nvPr/>
        </p:nvSpPr>
        <p:spPr>
          <a:xfrm>
            <a:off x="2913603" y="2893600"/>
            <a:ext cx="258792" cy="25879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52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D30DA2-4086-9CF6-7D2B-A60CAE7DC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Mélange homogène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02BD21-02CE-B350-8DD0-52D831C21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2162" y="1825625"/>
            <a:ext cx="541163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err="1"/>
              <a:t>Limide</a:t>
            </a:r>
          </a:p>
          <a:p>
            <a:r>
              <a:rPr lang="fr-FR" dirty="0"/>
              <a:t>Une phase</a:t>
            </a:r>
          </a:p>
          <a:p>
            <a:r>
              <a:rPr lang="fr-FR"/>
              <a:t>Distribution</a:t>
            </a:r>
          </a:p>
          <a:p>
            <a:r>
              <a:rPr lang="fr-FR" dirty="0"/>
              <a:t>Ordonnée</a:t>
            </a:r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506FEF86-03D0-29BC-513D-A80C640BC32C}"/>
              </a:ext>
            </a:extLst>
          </p:cNvPr>
          <p:cNvCxnSpPr/>
          <p:nvPr/>
        </p:nvCxnSpPr>
        <p:spPr>
          <a:xfrm flipH="1">
            <a:off x="381000" y="2418521"/>
            <a:ext cx="172528" cy="2789207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557128B4-C7FD-91BF-7DDD-E17C747E33FE}"/>
              </a:ext>
            </a:extLst>
          </p:cNvPr>
          <p:cNvCxnSpPr/>
          <p:nvPr/>
        </p:nvCxnSpPr>
        <p:spPr>
          <a:xfrm flipV="1">
            <a:off x="397565" y="5085521"/>
            <a:ext cx="3450566" cy="143773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39E79BDD-E807-6D45-D556-365D6B1B2250}"/>
              </a:ext>
            </a:extLst>
          </p:cNvPr>
          <p:cNvCxnSpPr/>
          <p:nvPr/>
        </p:nvCxnSpPr>
        <p:spPr>
          <a:xfrm flipH="1" flipV="1">
            <a:off x="3710608" y="2286000"/>
            <a:ext cx="172528" cy="2817962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rganigramme : Connecteur 6">
            <a:extLst>
              <a:ext uri="{FF2B5EF4-FFF2-40B4-BE49-F238E27FC236}">
                <a16:creationId xmlns:a16="http://schemas.microsoft.com/office/drawing/2014/main" id="{19913133-5DD8-1108-1E45-F51E44834B3E}"/>
              </a:ext>
            </a:extLst>
          </p:cNvPr>
          <p:cNvSpPr/>
          <p:nvPr/>
        </p:nvSpPr>
        <p:spPr>
          <a:xfrm>
            <a:off x="619164" y="2891099"/>
            <a:ext cx="1092679" cy="1078301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rganigramme : Connecteur 7">
            <a:extLst>
              <a:ext uri="{FF2B5EF4-FFF2-40B4-BE49-F238E27FC236}">
                <a16:creationId xmlns:a16="http://schemas.microsoft.com/office/drawing/2014/main" id="{76126DBC-4C6F-5781-A774-F4F803820026}"/>
              </a:ext>
            </a:extLst>
          </p:cNvPr>
          <p:cNvSpPr/>
          <p:nvPr/>
        </p:nvSpPr>
        <p:spPr>
          <a:xfrm>
            <a:off x="2373201" y="2891098"/>
            <a:ext cx="1092679" cy="1078301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926147DE-7860-7F29-FECC-4B4EB0BF2147}"/>
              </a:ext>
            </a:extLst>
          </p:cNvPr>
          <p:cNvSpPr/>
          <p:nvPr/>
        </p:nvSpPr>
        <p:spPr>
          <a:xfrm>
            <a:off x="604786" y="3850944"/>
            <a:ext cx="230037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F7A60250-6F32-D74C-767F-B0605B968324}"/>
              </a:ext>
            </a:extLst>
          </p:cNvPr>
          <p:cNvSpPr/>
          <p:nvPr/>
        </p:nvSpPr>
        <p:spPr>
          <a:xfrm>
            <a:off x="935465" y="4009094"/>
            <a:ext cx="230037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36C51D88-431F-F27D-4777-D6D4F6E58892}"/>
              </a:ext>
            </a:extLst>
          </p:cNvPr>
          <p:cNvSpPr/>
          <p:nvPr/>
        </p:nvSpPr>
        <p:spPr>
          <a:xfrm>
            <a:off x="1309276" y="3965963"/>
            <a:ext cx="230037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12E876BB-F2ED-228C-F20F-B5834DF468A3}"/>
              </a:ext>
            </a:extLst>
          </p:cNvPr>
          <p:cNvSpPr/>
          <p:nvPr/>
        </p:nvSpPr>
        <p:spPr>
          <a:xfrm>
            <a:off x="1596823" y="3779056"/>
            <a:ext cx="230037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rganigramme : Connecteur 12">
            <a:extLst>
              <a:ext uri="{FF2B5EF4-FFF2-40B4-BE49-F238E27FC236}">
                <a16:creationId xmlns:a16="http://schemas.microsoft.com/office/drawing/2014/main" id="{4A0EB6EE-3AF0-B9FA-C194-E63C28510D7C}"/>
              </a:ext>
            </a:extLst>
          </p:cNvPr>
          <p:cNvSpPr/>
          <p:nvPr/>
        </p:nvSpPr>
        <p:spPr>
          <a:xfrm>
            <a:off x="2143163" y="3664038"/>
            <a:ext cx="230037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FFAABD2D-41EC-4D01-678C-AFE5A39C01B4}"/>
              </a:ext>
            </a:extLst>
          </p:cNvPr>
          <p:cNvSpPr/>
          <p:nvPr/>
        </p:nvSpPr>
        <p:spPr>
          <a:xfrm>
            <a:off x="2373200" y="3894075"/>
            <a:ext cx="230037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rganigramme : Connecteur 14">
            <a:extLst>
              <a:ext uri="{FF2B5EF4-FFF2-40B4-BE49-F238E27FC236}">
                <a16:creationId xmlns:a16="http://schemas.microsoft.com/office/drawing/2014/main" id="{ABEEBE28-D731-4C08-5D24-E4D948249EF3}"/>
              </a:ext>
            </a:extLst>
          </p:cNvPr>
          <p:cNvSpPr/>
          <p:nvPr/>
        </p:nvSpPr>
        <p:spPr>
          <a:xfrm>
            <a:off x="2689502" y="4009094"/>
            <a:ext cx="230037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Organigramme : Connecteur 15">
            <a:extLst>
              <a:ext uri="{FF2B5EF4-FFF2-40B4-BE49-F238E27FC236}">
                <a16:creationId xmlns:a16="http://schemas.microsoft.com/office/drawing/2014/main" id="{72CC4F5E-1692-AFFD-8D67-D70715ADB9DE}"/>
              </a:ext>
            </a:extLst>
          </p:cNvPr>
          <p:cNvSpPr/>
          <p:nvPr/>
        </p:nvSpPr>
        <p:spPr>
          <a:xfrm>
            <a:off x="3048937" y="4009095"/>
            <a:ext cx="230037" cy="23003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8033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Modèle corpusculaire fait par Noémie Giguère</vt:lpstr>
      <vt:lpstr>Substance pure</vt:lpstr>
      <vt:lpstr>Mélange hétérogène</vt:lpstr>
      <vt:lpstr>Mélange homogène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118</cp:revision>
  <dcterms:created xsi:type="dcterms:W3CDTF">2024-05-01T14:39:56Z</dcterms:created>
  <dcterms:modified xsi:type="dcterms:W3CDTF">2024-05-01T14:58:27Z</dcterms:modified>
</cp:coreProperties>
</file>