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23D4A-A52D-48CF-9DDD-094644CA438D}" v="112" dt="2024-01-19T20:34:22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Cycle de vie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Plante à fleurs par Noémie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58C730-862F-3135-1EF4-8B801A0E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996769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1.Germination</a:t>
            </a:r>
          </a:p>
        </p:txBody>
      </p:sp>
      <p:pic>
        <p:nvPicPr>
          <p:cNvPr id="4" name="Espace réservé du contenu 3" descr="Seed - Germination, Embryo, Plant Growth | Britannica">
            <a:extLst>
              <a:ext uri="{FF2B5EF4-FFF2-40B4-BE49-F238E27FC236}">
                <a16:creationId xmlns:a16="http://schemas.microsoft.com/office/drawing/2014/main" id="{79362410-002C-0334-40B0-B1D43A3B2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1009" y="961812"/>
            <a:ext cx="6903381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7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E8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BBB32B-82DB-1C96-9B11-5911DB132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2.Croissance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Nous sommes responsables du stress qu'éprouvent les plantes">
            <a:extLst>
              <a:ext uri="{FF2B5EF4-FFF2-40B4-BE49-F238E27FC236}">
                <a16:creationId xmlns:a16="http://schemas.microsoft.com/office/drawing/2014/main" id="{0403BD06-C56A-C4B1-AF94-56AF3A445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2" r="-1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8135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D54AF09-CEDA-0E20-AEB1-EBB8EF7D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fr-FR" sz="4000">
                <a:solidFill>
                  <a:schemeClr val="bg1"/>
                </a:solidFill>
                <a:cs typeface="Calibri Light"/>
              </a:rPr>
              <a:t>3.Floraison</a:t>
            </a:r>
            <a:endParaRPr lang="fr-FR" sz="400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3A85248-A910-C481-D107-EB70053B8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Espace réservé du contenu 3" descr="Comment le froid permet la floraison des plantes | Pour la Science">
            <a:extLst>
              <a:ext uri="{FF2B5EF4-FFF2-40B4-BE49-F238E27FC236}">
                <a16:creationId xmlns:a16="http://schemas.microsoft.com/office/drawing/2014/main" id="{EFF55A88-64AC-86D3-F9A3-6D569E216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932" y="1643614"/>
            <a:ext cx="4369112" cy="247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2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40E617-5072-DEEF-57A8-F686A275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cs typeface="Calibri Light"/>
              </a:rPr>
              <a:t>4.Pollinisation</a:t>
            </a:r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Espace réservé du contenu 3" descr="Attirer les pollinisateurs dans votre jardin - Mjardiner">
            <a:extLst>
              <a:ext uri="{FF2B5EF4-FFF2-40B4-BE49-F238E27FC236}">
                <a16:creationId xmlns:a16="http://schemas.microsoft.com/office/drawing/2014/main" id="{41163AC8-A1B7-BD7B-373E-54DEF212A9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55" r="29364" b="1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BF0E84-9F68-14AF-3A3B-C089794AE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7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366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426309E-1938-EBAC-1A38-E55874753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44" y="5198168"/>
            <a:ext cx="9859618" cy="6427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/>
              <a:t>5.Fécondation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Espace réservé du contenu 3" descr="Comment les plantes se reproduisent-elles? | Parlons sciences">
            <a:extLst>
              <a:ext uri="{FF2B5EF4-FFF2-40B4-BE49-F238E27FC236}">
                <a16:creationId xmlns:a16="http://schemas.microsoft.com/office/drawing/2014/main" id="{D7249595-A746-BFFC-993A-4640685216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" b="5939"/>
          <a:stretch/>
        </p:blipFill>
        <p:spPr>
          <a:xfrm>
            <a:off x="2079812" y="805516"/>
            <a:ext cx="8032376" cy="407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87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963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4119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095D3E-C464-41D5-87FA-07742698A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7722DCE9-76F1-42AC-AC0A-487CFB087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B29A5FA1-D0E7-448B-AB7D-032F01D5B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Color">
            <a:extLst>
              <a:ext uri="{FF2B5EF4-FFF2-40B4-BE49-F238E27FC236}">
                <a16:creationId xmlns:a16="http://schemas.microsoft.com/office/drawing/2014/main" id="{C58F402F-FDB5-409B-8818-B6FCE06E5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F05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Espace réservé du contenu 3" descr="Fructification : définition et explications">
            <a:extLst>
              <a:ext uri="{FF2B5EF4-FFF2-40B4-BE49-F238E27FC236}">
                <a16:creationId xmlns:a16="http://schemas.microsoft.com/office/drawing/2014/main" id="{B42FDE35-A799-5853-BED6-38D26650B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7307" y="910034"/>
            <a:ext cx="6711526" cy="502716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5CFC6FE-0367-0ED8-6045-9E7654AC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644" y="842332"/>
            <a:ext cx="3585114" cy="27820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6.Fructification</a:t>
            </a:r>
          </a:p>
        </p:txBody>
      </p:sp>
    </p:spTree>
    <p:extLst>
      <p:ext uri="{BB962C8B-B14F-4D97-AF65-F5344CB8AC3E}">
        <p14:creationId xmlns:p14="http://schemas.microsoft.com/office/powerpoint/2010/main" val="10132588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Cycle de vie</vt:lpstr>
      <vt:lpstr>1.Germination</vt:lpstr>
      <vt:lpstr>2.Croissance</vt:lpstr>
      <vt:lpstr>3.Floraison</vt:lpstr>
      <vt:lpstr>4.Pollinisation</vt:lpstr>
      <vt:lpstr>5.Fécondation</vt:lpstr>
      <vt:lpstr>6.Fructification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/>
  <cp:lastModifiedBy/>
  <cp:revision>52</cp:revision>
  <dcterms:created xsi:type="dcterms:W3CDTF">2024-01-19T20:23:13Z</dcterms:created>
  <dcterms:modified xsi:type="dcterms:W3CDTF">2024-01-25T18:04:06Z</dcterms:modified>
</cp:coreProperties>
</file>