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FCB808-7B66-72A5-F559-AA4215EEA7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1811E53-C64E-6090-62F2-9DAB26176F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2AA7513-BBC8-7485-0037-E36D80C89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11F2-3296-4D9F-9BC1-67116F45C6DA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8A38507-52A2-3F22-6EE7-9927CE3A0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C65BFC7-28A5-9133-E0CD-0465431AC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12AF8-683A-40E7-8DA9-8385035228C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27326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5B9E90-C231-A228-38AC-5CAC8154D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493DDD3-5C1F-09FC-674D-A59B3FE97B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955E1E3-F177-E41A-561A-941C429EC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11F2-3296-4D9F-9BC1-67116F45C6DA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7825D9F-265D-D5D1-7903-0D66FC923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AF54742-F9BF-533E-0A38-E48A12923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12AF8-683A-40E7-8DA9-8385035228C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02917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246855B-ABAB-5552-F20E-3BAB1CE0A2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80E35A5-3629-17ED-37B6-4C4C0EE56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B9DC64D-CC06-277A-A81E-779C649D9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11F2-3296-4D9F-9BC1-67116F45C6DA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3137C6C-40DC-31D2-BA6A-11C00024F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F99B4FA-CF63-9668-107C-357EBCD4D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12AF8-683A-40E7-8DA9-8385035228C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09882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146A28-9204-2176-4E77-B9DD80C6D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37B7AD8-D59E-1E37-BF7E-923C77DD1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715E9DF-6C71-122D-958F-BFA738112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11F2-3296-4D9F-9BC1-67116F45C6DA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9AF7217-56DA-8E7E-BBAB-49A6614F2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0029D97-0DAB-D407-2D9F-AE0D281F2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12AF8-683A-40E7-8DA9-8385035228C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74698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27AFD0-7CAC-52EE-2F2D-81F04B734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A2D974D-E6AC-7294-E864-D05F23DAE6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049FED2-EEC8-FA35-D0CF-6B1DA06B6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11F2-3296-4D9F-9BC1-67116F45C6DA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981E710-FF72-F0AD-E08C-6015D7B5D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52D1573-103E-397C-6CDD-B603DEF6C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12AF8-683A-40E7-8DA9-8385035228C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3621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BDB247-FBD6-3AD7-BEF7-DD37F893F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89B86BB-E402-14A2-21AF-8AD5BC6E2F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08545D3-F36B-D2B3-45A4-C60178CAB1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8DDBD29-CD5F-049D-A416-BE3DA0C9A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11F2-3296-4D9F-9BC1-67116F45C6DA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54DCBA6-77AC-9ED2-09BC-D2F6E742A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E690B28-2AD3-BBA3-F81A-70464CE4E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12AF8-683A-40E7-8DA9-8385035228C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24110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025822-64F4-443D-5758-E2242B246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9952D56-6949-0986-63C7-93D8DEE46F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525E622-B841-7201-15B7-92137F9B62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116CD22-66AA-79FF-60CE-AD634443B2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0C094B9-1437-4D72-1340-1CC44DFDD7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13D2C11-0E39-8B84-DEA6-39E4CA792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11F2-3296-4D9F-9BC1-67116F45C6DA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ECBB62E-6799-F675-D3D0-FA490236E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E41B55-0153-965C-2886-F07C115C6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12AF8-683A-40E7-8DA9-8385035228C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71702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5FC7B8-3FEF-1B6C-875A-A3344DE92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FD3BC13-3F0E-5DB9-761F-F355145E9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11F2-3296-4D9F-9BC1-67116F45C6DA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E5115BF-2015-74ED-05C5-C7673640A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32EA8B2-213D-F0F5-7DBF-5DB62234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12AF8-683A-40E7-8DA9-8385035228C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08732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CF44EED-9165-32F2-5A46-C899DF75C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11F2-3296-4D9F-9BC1-67116F45C6DA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EF4652AB-12E6-37FC-778A-BBDA97DA0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20C1D0B-35E2-7299-E888-5B6FB43EC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12AF8-683A-40E7-8DA9-8385035228C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2730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A5341DC-D0E4-B306-307E-04BF16ADA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2CD2FDE-3982-1311-EC76-6F313C5E9B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0C5F4DB-BEB8-526C-BDD4-46D0C2B97B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935914D-D795-8E61-B744-F74E7A6B9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11F2-3296-4D9F-9BC1-67116F45C6DA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9459596-8DE1-EB23-1068-0B22CEF8F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A9460FC-180B-8BE2-BEEB-56C4D529C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12AF8-683A-40E7-8DA9-8385035228C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73577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2F9849-C98E-E0BD-C822-29093580D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55FE338-5A0C-B266-537A-3ED292C91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7A60CFD-DDDE-D6F8-3D64-9F65B72416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F2AEF44-A4F9-E44D-1F52-F6FBEA09D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711F2-3296-4D9F-9BC1-67116F45C6DA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15698B4-A4A9-5CED-2C30-2A8FCBA1E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DEAA370-0B6D-B373-5411-3B301C061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12AF8-683A-40E7-8DA9-8385035228C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49651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D29DAF7-45E9-9D48-9E86-B2251D4D0F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42CF6B7-B48C-5773-DB24-C5F176E02E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9A293C9-D468-F3F0-B17E-6E7D7FF6CE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711F2-3296-4D9F-9BC1-67116F45C6DA}" type="datetimeFigureOut">
              <a:rPr lang="fr-CA" smtClean="0"/>
              <a:t>2023-09-29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75B4AA0-97E2-A26A-A8CD-F634388AEB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08B398C-2E6D-16AF-3855-E03DFEE441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12AF8-683A-40E7-8DA9-8385035228C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88005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F31111-D495-24D3-E930-BF1BF614B3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144000" cy="2387600"/>
          </a:xfrm>
        </p:spPr>
        <p:txBody>
          <a:bodyPr/>
          <a:lstStyle/>
          <a:p>
            <a:r>
              <a:rPr lang="fr-CA" dirty="0"/>
              <a:t>La fusée de Noémie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4A402F5-1AE4-CD57-7245-74918C5B9D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3AA8CFB-C52A-71B9-7FC0-B5D034515282}"/>
              </a:ext>
            </a:extLst>
          </p:cNvPr>
          <p:cNvSpPr/>
          <p:nvPr/>
        </p:nvSpPr>
        <p:spPr>
          <a:xfrm>
            <a:off x="9796914" y="1972159"/>
            <a:ext cx="1742172" cy="376347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Triangle isocèle 4">
            <a:extLst>
              <a:ext uri="{FF2B5EF4-FFF2-40B4-BE49-F238E27FC236}">
                <a16:creationId xmlns:a16="http://schemas.microsoft.com/office/drawing/2014/main" id="{15418644-1196-9D8B-A431-CE27ED8E5FD9}"/>
              </a:ext>
            </a:extLst>
          </p:cNvPr>
          <p:cNvSpPr/>
          <p:nvPr/>
        </p:nvSpPr>
        <p:spPr>
          <a:xfrm>
            <a:off x="9748787" y="393615"/>
            <a:ext cx="1790299" cy="1578544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Triangle rectangle 5">
            <a:extLst>
              <a:ext uri="{FF2B5EF4-FFF2-40B4-BE49-F238E27FC236}">
                <a16:creationId xmlns:a16="http://schemas.microsoft.com/office/drawing/2014/main" id="{6297C1BD-5754-7267-D497-D1BC2BBEC785}"/>
              </a:ext>
            </a:extLst>
          </p:cNvPr>
          <p:cNvSpPr/>
          <p:nvPr/>
        </p:nvSpPr>
        <p:spPr>
          <a:xfrm>
            <a:off x="11539086" y="5439660"/>
            <a:ext cx="482868" cy="1165024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Triangle rectangle 6">
            <a:extLst>
              <a:ext uri="{FF2B5EF4-FFF2-40B4-BE49-F238E27FC236}">
                <a16:creationId xmlns:a16="http://schemas.microsoft.com/office/drawing/2014/main" id="{3CCA1986-F17C-189C-94D9-1296DB339609}"/>
              </a:ext>
            </a:extLst>
          </p:cNvPr>
          <p:cNvSpPr/>
          <p:nvPr/>
        </p:nvSpPr>
        <p:spPr>
          <a:xfrm flipH="1">
            <a:off x="9286636" y="5391260"/>
            <a:ext cx="510278" cy="1166591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5A01609-B4E5-D4A2-C7C7-AA84ED441E7E}"/>
              </a:ext>
            </a:extLst>
          </p:cNvPr>
          <p:cNvSpPr/>
          <p:nvPr/>
        </p:nvSpPr>
        <p:spPr>
          <a:xfrm rot="16200000">
            <a:off x="9027174" y="2871167"/>
            <a:ext cx="239841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br>
              <a:rPr lang="fr-F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fr-F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Noémie</a:t>
            </a:r>
            <a:endParaRPr lang="fr-FR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5417646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</Words>
  <Application>Microsoft Office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La fusée de Noémie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fusée de Noémie</dc:title>
  <dc:creator>ngiguere48 Noémie</dc:creator>
  <cp:lastModifiedBy>ngiguere48 Noémie</cp:lastModifiedBy>
  <cp:revision>1</cp:revision>
  <dcterms:created xsi:type="dcterms:W3CDTF">2023-09-29T13:42:06Z</dcterms:created>
  <dcterms:modified xsi:type="dcterms:W3CDTF">2023-09-29T13:45:23Z</dcterms:modified>
</cp:coreProperties>
</file>