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FD7AEC-740C-EF47-33D1-FED054CF94AF}" v="318" dt="2024-12-09T19:28:49.0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/>
              <a:t>Stooyboard</a:t>
            </a:r>
            <a:br>
              <a:rPr lang="fr-FR" dirty="0"/>
            </a:br>
            <a:r>
              <a:rPr lang="fr-FR" dirty="0"/>
              <a:t>Fait par Noémie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56DF09-C24D-F2AF-3C16-1CFEAE225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5030" y="365125"/>
            <a:ext cx="6978770" cy="1339940"/>
          </a:xfrm>
        </p:spPr>
        <p:txBody>
          <a:bodyPr/>
          <a:lstStyle/>
          <a:p>
            <a:r>
              <a:rPr lang="fr-FR" dirty="0"/>
              <a:t>Plan buste</a:t>
            </a:r>
          </a:p>
        </p:txBody>
      </p:sp>
      <p:pic>
        <p:nvPicPr>
          <p:cNvPr id="4" name="Espace réservé du contenu 3" descr="The Simpsons Marge Simpson GIF - The Simpsons Marge Simpson Maggie Simpson  - Discover &amp; Share GIFs">
            <a:extLst>
              <a:ext uri="{FF2B5EF4-FFF2-40B4-BE49-F238E27FC236}">
                <a16:creationId xmlns:a16="http://schemas.microsoft.com/office/drawing/2014/main" id="{2D94F5FE-5B4C-255A-A204-493B0B4A15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17967" y="1720328"/>
            <a:ext cx="9370442" cy="5137028"/>
          </a:xfrm>
        </p:spPr>
      </p:pic>
    </p:spTree>
    <p:extLst>
      <p:ext uri="{BB962C8B-B14F-4D97-AF65-F5344CB8AC3E}">
        <p14:creationId xmlns:p14="http://schemas.microsoft.com/office/powerpoint/2010/main" val="4163155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9D404D-60A2-36C8-A41B-7B88EDA3E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6803" y="365125"/>
            <a:ext cx="7596997" cy="1325563"/>
          </a:xfrm>
        </p:spPr>
        <p:txBody>
          <a:bodyPr/>
          <a:lstStyle/>
          <a:p>
            <a:r>
              <a:rPr lang="fr-FR" dirty="0"/>
              <a:t>Plan d'ensemble</a:t>
            </a:r>
          </a:p>
        </p:txBody>
      </p:sp>
      <p:pic>
        <p:nvPicPr>
          <p:cNvPr id="4" name="Espace réservé du contenu 3" descr="Simpsons sunset - Etsy France">
            <a:extLst>
              <a:ext uri="{FF2B5EF4-FFF2-40B4-BE49-F238E27FC236}">
                <a16:creationId xmlns:a16="http://schemas.microsoft.com/office/drawing/2014/main" id="{8A2D3C67-7B47-0F3F-98B7-618C344679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15137" y="1695524"/>
            <a:ext cx="5143500" cy="5157878"/>
          </a:xfrm>
        </p:spPr>
      </p:pic>
    </p:spTree>
    <p:extLst>
      <p:ext uri="{BB962C8B-B14F-4D97-AF65-F5344CB8AC3E}">
        <p14:creationId xmlns:p14="http://schemas.microsoft.com/office/powerpoint/2010/main" val="1607824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241AF9-98AD-EE4A-1912-92306727E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6690" y="365125"/>
            <a:ext cx="8287110" cy="1339940"/>
          </a:xfrm>
        </p:spPr>
        <p:txBody>
          <a:bodyPr/>
          <a:lstStyle/>
          <a:p>
            <a:r>
              <a:rPr lang="fr-FR" dirty="0"/>
              <a:t>Grand plan  d'ensemble</a:t>
            </a:r>
          </a:p>
        </p:txBody>
      </p:sp>
      <p:pic>
        <p:nvPicPr>
          <p:cNvPr id="4" name="Espace réservé du contenu 3" descr="Springfield | Simpsons Wiki | Fandom">
            <a:extLst>
              <a:ext uri="{FF2B5EF4-FFF2-40B4-BE49-F238E27FC236}">
                <a16:creationId xmlns:a16="http://schemas.microsoft.com/office/drawing/2014/main" id="{D6EBAA6E-B457-80E5-13A4-B5BC5F7740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4231" y="1519044"/>
            <a:ext cx="9528593" cy="5338312"/>
          </a:xfrm>
        </p:spPr>
      </p:pic>
    </p:spTree>
    <p:extLst>
      <p:ext uri="{BB962C8B-B14F-4D97-AF65-F5344CB8AC3E}">
        <p14:creationId xmlns:p14="http://schemas.microsoft.com/office/powerpoint/2010/main" val="1668622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0A51B3-E21D-0F82-7903-90B5DAADA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4388" y="365125"/>
            <a:ext cx="7079412" cy="1339940"/>
          </a:xfrm>
        </p:spPr>
        <p:txBody>
          <a:bodyPr/>
          <a:lstStyle/>
          <a:p>
            <a:r>
              <a:rPr lang="fr-FR" dirty="0"/>
              <a:t>Plan générale</a:t>
            </a:r>
          </a:p>
        </p:txBody>
      </p:sp>
      <p:pic>
        <p:nvPicPr>
          <p:cNvPr id="4" name="Espace réservé du contenu 3" descr="Combien vaut la maison des Simpson ?">
            <a:extLst>
              <a:ext uri="{FF2B5EF4-FFF2-40B4-BE49-F238E27FC236}">
                <a16:creationId xmlns:a16="http://schemas.microsoft.com/office/drawing/2014/main" id="{8EC93A9F-2ED6-2B29-BC93-B4F21FFA55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7929" y="1576553"/>
            <a:ext cx="9514216" cy="5280803"/>
          </a:xfrm>
        </p:spPr>
      </p:pic>
    </p:spTree>
    <p:extLst>
      <p:ext uri="{BB962C8B-B14F-4D97-AF65-F5344CB8AC3E}">
        <p14:creationId xmlns:p14="http://schemas.microsoft.com/office/powerpoint/2010/main" val="1765909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F1BBE1-6D2C-98E4-FCC5-79CFD272F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9294" y="365125"/>
            <a:ext cx="7654506" cy="1339940"/>
          </a:xfrm>
        </p:spPr>
        <p:txBody>
          <a:bodyPr/>
          <a:lstStyle/>
          <a:p>
            <a:r>
              <a:rPr lang="fr-FR" dirty="0"/>
              <a:t>Plan américain</a:t>
            </a:r>
          </a:p>
        </p:txBody>
      </p:sp>
      <p:pic>
        <p:nvPicPr>
          <p:cNvPr id="4" name="Espace réservé du contenu 3" descr="Personnages - Maggie Simpson">
            <a:extLst>
              <a:ext uri="{FF2B5EF4-FFF2-40B4-BE49-F238E27FC236}">
                <a16:creationId xmlns:a16="http://schemas.microsoft.com/office/drawing/2014/main" id="{60E9B13E-B017-3B66-151A-B0776393E4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17078" y="1711521"/>
            <a:ext cx="6780182" cy="5125887"/>
          </a:xfrm>
        </p:spPr>
      </p:pic>
    </p:spTree>
    <p:extLst>
      <p:ext uri="{BB962C8B-B14F-4D97-AF65-F5344CB8AC3E}">
        <p14:creationId xmlns:p14="http://schemas.microsoft.com/office/powerpoint/2010/main" val="1036476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4E3253-D9B6-4E48-E119-73CA2049E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4275" y="365125"/>
            <a:ext cx="7769525" cy="1339940"/>
          </a:xfrm>
        </p:spPr>
        <p:txBody>
          <a:bodyPr/>
          <a:lstStyle/>
          <a:p>
            <a:r>
              <a:rPr lang="fr-FR" dirty="0"/>
              <a:t>Plan épaule</a:t>
            </a:r>
          </a:p>
        </p:txBody>
      </p:sp>
      <p:pic>
        <p:nvPicPr>
          <p:cNvPr id="4" name="Espace réservé du contenu 3" descr="Dure Journée pour Maggie - Critique du Cartoon des Simpson">
            <a:extLst>
              <a:ext uri="{FF2B5EF4-FFF2-40B4-BE49-F238E27FC236}">
                <a16:creationId xmlns:a16="http://schemas.microsoft.com/office/drawing/2014/main" id="{1BC97BF9-9369-1A9F-A5E2-7F32AD4314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4155" y="1705948"/>
            <a:ext cx="9312934" cy="5151408"/>
          </a:xfrm>
        </p:spPr>
      </p:pic>
    </p:spTree>
    <p:extLst>
      <p:ext uri="{BB962C8B-B14F-4D97-AF65-F5344CB8AC3E}">
        <p14:creationId xmlns:p14="http://schemas.microsoft.com/office/powerpoint/2010/main" val="1600536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65023E-EE49-C2EA-3747-31B3F9960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1181" y="365125"/>
            <a:ext cx="7582619" cy="1339940"/>
          </a:xfrm>
        </p:spPr>
        <p:txBody>
          <a:bodyPr/>
          <a:lstStyle/>
          <a:p>
            <a:r>
              <a:rPr lang="fr-FR" dirty="0" err="1"/>
              <a:t>Extrème</a:t>
            </a:r>
            <a:r>
              <a:rPr lang="fr-FR" dirty="0"/>
              <a:t> gros plan</a:t>
            </a:r>
          </a:p>
        </p:txBody>
      </p:sp>
      <p:pic>
        <p:nvPicPr>
          <p:cNvPr id="8" name="Espace réservé du contenu 7" descr="Une image contenant Dessin d’enfant, dessin, dessin humoristique, croquis&#10;&#10;Description générée automatiquement">
            <a:extLst>
              <a:ext uri="{FF2B5EF4-FFF2-40B4-BE49-F238E27FC236}">
                <a16:creationId xmlns:a16="http://schemas.microsoft.com/office/drawing/2014/main" id="{08465557-B564-EA32-33DE-2FD1768D8A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flipH="1">
            <a:off x="3776933" y="1671396"/>
            <a:ext cx="4221192" cy="5191757"/>
          </a:xfrm>
        </p:spPr>
      </p:pic>
    </p:spTree>
    <p:extLst>
      <p:ext uri="{BB962C8B-B14F-4D97-AF65-F5344CB8AC3E}">
        <p14:creationId xmlns:p14="http://schemas.microsoft.com/office/powerpoint/2010/main" val="3805317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32FE49-ACEB-8DC0-ADF0-37C8DB9CE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143" y="365125"/>
            <a:ext cx="7050657" cy="1339940"/>
          </a:xfrm>
        </p:spPr>
        <p:txBody>
          <a:bodyPr/>
          <a:lstStyle/>
          <a:p>
            <a:r>
              <a:rPr lang="fr-FR" dirty="0"/>
              <a:t>Plan pied</a:t>
            </a:r>
          </a:p>
        </p:txBody>
      </p:sp>
      <p:pic>
        <p:nvPicPr>
          <p:cNvPr id="4" name="Espace réservé du contenu 3" descr="Gags du canapé de la saison 19">
            <a:extLst>
              <a:ext uri="{FF2B5EF4-FFF2-40B4-BE49-F238E27FC236}">
                <a16:creationId xmlns:a16="http://schemas.microsoft.com/office/drawing/2014/main" id="{ECFF5E1D-D5DC-90C5-58BC-4A80A2F3D7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30172" y="1452729"/>
            <a:ext cx="7197125" cy="5399057"/>
          </a:xfrm>
        </p:spPr>
      </p:pic>
    </p:spTree>
    <p:extLst>
      <p:ext uri="{BB962C8B-B14F-4D97-AF65-F5344CB8AC3E}">
        <p14:creationId xmlns:p14="http://schemas.microsoft.com/office/powerpoint/2010/main" val="1454579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A96D9B-DD40-A252-176F-015975618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8162" y="365125"/>
            <a:ext cx="6935638" cy="1339940"/>
          </a:xfrm>
        </p:spPr>
        <p:txBody>
          <a:bodyPr/>
          <a:lstStyle/>
          <a:p>
            <a:r>
              <a:rPr lang="fr-FR" dirty="0"/>
              <a:t>Plan tête</a:t>
            </a:r>
          </a:p>
        </p:txBody>
      </p:sp>
      <p:pic>
        <p:nvPicPr>
          <p:cNvPr id="4" name="Espace réservé du contenu 3" descr="Masque Maggie Simpson™ - Masque - Rue de la Fête">
            <a:extLst>
              <a:ext uri="{FF2B5EF4-FFF2-40B4-BE49-F238E27FC236}">
                <a16:creationId xmlns:a16="http://schemas.microsoft.com/office/drawing/2014/main" id="{2BE041CA-5ACA-FF05-91F8-33251EFE29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5125" y="1420108"/>
            <a:ext cx="5397260" cy="5435540"/>
          </a:xfrm>
        </p:spPr>
      </p:pic>
    </p:spTree>
    <p:extLst>
      <p:ext uri="{BB962C8B-B14F-4D97-AF65-F5344CB8AC3E}">
        <p14:creationId xmlns:p14="http://schemas.microsoft.com/office/powerpoint/2010/main" val="2276199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C8107D-1F76-0FFD-B701-5D574E947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4992" y="365125"/>
            <a:ext cx="7208808" cy="1339940"/>
          </a:xfrm>
        </p:spPr>
        <p:txBody>
          <a:bodyPr/>
          <a:lstStyle/>
          <a:p>
            <a:r>
              <a:rPr lang="fr-FR" dirty="0"/>
              <a:t>Plan ceinture</a:t>
            </a:r>
          </a:p>
        </p:txBody>
      </p:sp>
      <p:pic>
        <p:nvPicPr>
          <p:cNvPr id="4" name="Espace réservé du contenu 3" descr="Maggie And Marge Simpson | Marge simpson, Simpsons art, Simpsons drawings">
            <a:extLst>
              <a:ext uri="{FF2B5EF4-FFF2-40B4-BE49-F238E27FC236}">
                <a16:creationId xmlns:a16="http://schemas.microsoft.com/office/drawing/2014/main" id="{5640A5AA-9622-6DDF-4888-2DE5479CF2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58499" y="1726886"/>
            <a:ext cx="4961266" cy="5138287"/>
          </a:xfrm>
        </p:spPr>
      </p:pic>
    </p:spTree>
    <p:extLst>
      <p:ext uri="{BB962C8B-B14F-4D97-AF65-F5344CB8AC3E}">
        <p14:creationId xmlns:p14="http://schemas.microsoft.com/office/powerpoint/2010/main" val="9068841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Stooyboard Fait par Noémie</vt:lpstr>
      <vt:lpstr>Grand plan  d'ensemble</vt:lpstr>
      <vt:lpstr>Plan générale</vt:lpstr>
      <vt:lpstr>Plan américain</vt:lpstr>
      <vt:lpstr>Plan épaule</vt:lpstr>
      <vt:lpstr>Extrème gros plan</vt:lpstr>
      <vt:lpstr>Plan pied</vt:lpstr>
      <vt:lpstr>Plan tête</vt:lpstr>
      <vt:lpstr>Plan ceinture</vt:lpstr>
      <vt:lpstr>Plan buste</vt:lpstr>
      <vt:lpstr>Plan d'ensemble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93</cp:revision>
  <dcterms:created xsi:type="dcterms:W3CDTF">2024-12-09T18:54:33Z</dcterms:created>
  <dcterms:modified xsi:type="dcterms:W3CDTF">2024-12-09T19:29:16Z</dcterms:modified>
</cp:coreProperties>
</file>