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74B1B9-9CAA-39A3-B91D-0C1C7FC7EEC3}" v="81" dt="2024-10-09T15:01:25.8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Phénomènes</a:t>
            </a:r>
            <a:br>
              <a:rPr lang="fr-FR" dirty="0"/>
            </a:br>
            <a:r>
              <a:rPr lang="fr-FR" sz="4000" dirty="0"/>
              <a:t>Fait par Noémie Giguère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A54EB8-AE1D-BA8C-132E-BADDE89AE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Étoiles filantes</a:t>
            </a:r>
          </a:p>
        </p:txBody>
      </p:sp>
      <p:pic>
        <p:nvPicPr>
          <p:cNvPr id="4" name="Espace réservé du contenu 3" descr="Observation des étoiles filantes | Espace pour la vie">
            <a:extLst>
              <a:ext uri="{FF2B5EF4-FFF2-40B4-BE49-F238E27FC236}">
                <a16:creationId xmlns:a16="http://schemas.microsoft.com/office/drawing/2014/main" id="{C26726A4-8B78-BD83-D08D-F6664982AC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348" y="1687258"/>
            <a:ext cx="7795223" cy="5174411"/>
          </a:xfrm>
        </p:spPr>
      </p:pic>
    </p:spTree>
    <p:extLst>
      <p:ext uri="{BB962C8B-B14F-4D97-AF65-F5344CB8AC3E}">
        <p14:creationId xmlns:p14="http://schemas.microsoft.com/office/powerpoint/2010/main" val="1498756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E2F7B1-7654-7F88-7499-CB54565FD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Aurore boréale</a:t>
            </a:r>
          </a:p>
        </p:txBody>
      </p:sp>
      <p:pic>
        <p:nvPicPr>
          <p:cNvPr id="4" name="Espace réservé du contenu 3" descr="En images, les aurores boréales comme vous ne les avez vues !">
            <a:extLst>
              <a:ext uri="{FF2B5EF4-FFF2-40B4-BE49-F238E27FC236}">
                <a16:creationId xmlns:a16="http://schemas.microsoft.com/office/drawing/2014/main" id="{6A24C561-6E1C-D5EB-6294-72EB3E544A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348" y="1706398"/>
            <a:ext cx="7766468" cy="5150508"/>
          </a:xfrm>
        </p:spPr>
      </p:pic>
    </p:spTree>
    <p:extLst>
      <p:ext uri="{BB962C8B-B14F-4D97-AF65-F5344CB8AC3E}">
        <p14:creationId xmlns:p14="http://schemas.microsoft.com/office/powerpoint/2010/main" val="224010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00AD49-8BFB-45F5-4BDF-A4158D2B8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Espace réservé du contenu 6" descr="Une image contenant texte, carte, atlas, capture d’écran&#10;&#10;Description générée automatiquement">
            <a:extLst>
              <a:ext uri="{FF2B5EF4-FFF2-40B4-BE49-F238E27FC236}">
                <a16:creationId xmlns:a16="http://schemas.microsoft.com/office/drawing/2014/main" id="{A3163FEE-5430-99D7-7EF7-FEB29F7C33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5559" y="-299"/>
            <a:ext cx="12203117" cy="6852998"/>
          </a:xfrm>
        </p:spPr>
      </p:pic>
    </p:spTree>
    <p:extLst>
      <p:ext uri="{BB962C8B-B14F-4D97-AF65-F5344CB8AC3E}">
        <p14:creationId xmlns:p14="http://schemas.microsoft.com/office/powerpoint/2010/main" val="1454431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7B6910-1249-E7A1-AFE9-7D70E5196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Espace réservé du contenu 6" descr="Une image contenant texte, carte, diagramme, capture d’écran&#10;&#10;Description générée automatiquement">
            <a:extLst>
              <a:ext uri="{FF2B5EF4-FFF2-40B4-BE49-F238E27FC236}">
                <a16:creationId xmlns:a16="http://schemas.microsoft.com/office/drawing/2014/main" id="{46B52A4D-29C5-84B5-BFA1-284E835913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75" y="-299"/>
            <a:ext cx="12180248" cy="6852997"/>
          </a:xfrm>
        </p:spPr>
      </p:pic>
    </p:spTree>
    <p:extLst>
      <p:ext uri="{BB962C8B-B14F-4D97-AF65-F5344CB8AC3E}">
        <p14:creationId xmlns:p14="http://schemas.microsoft.com/office/powerpoint/2010/main" val="3831930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489B99-9F88-EEF2-AC19-C8242E0D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Une image contenant texte, diagramme, carte, capture d’écran&#10;&#10;Description générée automatiquement">
            <a:extLst>
              <a:ext uri="{FF2B5EF4-FFF2-40B4-BE49-F238E27FC236}">
                <a16:creationId xmlns:a16="http://schemas.microsoft.com/office/drawing/2014/main" id="{F6183D43-A7ED-F9AE-C475-3FAB0EDE51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4719" y="-299"/>
            <a:ext cx="12201437" cy="6852998"/>
          </a:xfrm>
        </p:spPr>
      </p:pic>
    </p:spTree>
    <p:extLst>
      <p:ext uri="{BB962C8B-B14F-4D97-AF65-F5344CB8AC3E}">
        <p14:creationId xmlns:p14="http://schemas.microsoft.com/office/powerpoint/2010/main" val="33905978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Phénomènes Fait par Noémie Giguère</vt:lpstr>
      <vt:lpstr>Étoiles filantes</vt:lpstr>
      <vt:lpstr>Aurore boréale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40</cp:revision>
  <dcterms:created xsi:type="dcterms:W3CDTF">2024-10-09T14:44:44Z</dcterms:created>
  <dcterms:modified xsi:type="dcterms:W3CDTF">2024-10-09T15:01:47Z</dcterms:modified>
</cp:coreProperties>
</file>