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21937B-7E51-C29D-6DF4-B4B23487D24D}" v="277" dt="2024-12-09T19:11:39.6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Storyboard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par: Maxim </a:t>
            </a:r>
            <a:r>
              <a:rPr lang="en-US" dirty="0" err="1"/>
              <a:t>Giguère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914452-6457-853D-2B0B-21D49F849520}"/>
              </a:ext>
            </a:extLst>
          </p:cNvPr>
          <p:cNvSpPr txBox="1"/>
          <p:nvPr/>
        </p:nvSpPr>
        <p:spPr>
          <a:xfrm>
            <a:off x="186267" y="152400"/>
            <a:ext cx="161882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Plan </a:t>
            </a:r>
            <a:r>
              <a:rPr lang="en-US" dirty="0" err="1"/>
              <a:t>buste</a:t>
            </a:r>
          </a:p>
        </p:txBody>
      </p:sp>
      <p:pic>
        <p:nvPicPr>
          <p:cNvPr id="3" name="Picture 2" descr="Cartoon character holding a skateboard&#10;&#10;Description automatically generated">
            <a:extLst>
              <a:ext uri="{FF2B5EF4-FFF2-40B4-BE49-F238E27FC236}">
                <a16:creationId xmlns:a16="http://schemas.microsoft.com/office/drawing/2014/main" id="{2191FD39-AFDB-A598-88C7-CC8C1B8CB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512" y="1228725"/>
            <a:ext cx="2466975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054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BAD4C9-A3F7-EFE2-D0D4-AF137933BA3A}"/>
              </a:ext>
            </a:extLst>
          </p:cNvPr>
          <p:cNvSpPr txBox="1"/>
          <p:nvPr/>
        </p:nvSpPr>
        <p:spPr>
          <a:xfrm>
            <a:off x="186267" y="152400"/>
            <a:ext cx="618066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Plan </a:t>
            </a:r>
            <a:r>
              <a:rPr lang="en-US" dirty="0" err="1"/>
              <a:t>d'ensemble</a:t>
            </a:r>
            <a:endParaRPr lang="en-US" dirty="0"/>
          </a:p>
          <a:p>
            <a:endParaRPr lang="en-US" dirty="0"/>
          </a:p>
        </p:txBody>
      </p:sp>
      <p:pic>
        <p:nvPicPr>
          <p:cNvPr id="3" name="Picture 2" descr="Épisode Ne lui jetez pas la première bière S04E16 - The Simpsons Saison 4">
            <a:extLst>
              <a:ext uri="{FF2B5EF4-FFF2-40B4-BE49-F238E27FC236}">
                <a16:creationId xmlns:a16="http://schemas.microsoft.com/office/drawing/2014/main" id="{5066BA90-A31C-37F7-3C2D-9CD234490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537" y="3504"/>
            <a:ext cx="8922587" cy="683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23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 descr="Les Simpson. On sait enfin où se trouve Springfield !">
            <a:extLst>
              <a:ext uri="{FF2B5EF4-FFF2-40B4-BE49-F238E27FC236}">
                <a16:creationId xmlns:a16="http://schemas.microsoft.com/office/drawing/2014/main" id="{1F76B2DC-FAA3-7E0F-BDD7-720496C01A6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FD45B0-3952-442A-5192-9C31979A1868}"/>
              </a:ext>
            </a:extLst>
          </p:cNvPr>
          <p:cNvSpPr txBox="1"/>
          <p:nvPr/>
        </p:nvSpPr>
        <p:spPr>
          <a:xfrm>
            <a:off x="203199" y="203199"/>
            <a:ext cx="58081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Grand plan </a:t>
            </a:r>
            <a:r>
              <a:rPr lang="en-US" dirty="0" err="1"/>
              <a:t>d'ensemble</a:t>
            </a:r>
          </a:p>
        </p:txBody>
      </p:sp>
    </p:spTree>
    <p:extLst>
      <p:ext uri="{BB962C8B-B14F-4D97-AF65-F5344CB8AC3E}">
        <p14:creationId xmlns:p14="http://schemas.microsoft.com/office/powerpoint/2010/main" val="628898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 descr="Springfield, une ville unique - UrbaNews">
            <a:extLst>
              <a:ext uri="{FF2B5EF4-FFF2-40B4-BE49-F238E27FC236}">
                <a16:creationId xmlns:a16="http://schemas.microsoft.com/office/drawing/2014/main" id="{5F3BDD3A-3B34-2991-ACCC-F796866FF6F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561" r="664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9C85CA4-635F-462C-D01E-64E7583E092E}"/>
              </a:ext>
            </a:extLst>
          </p:cNvPr>
          <p:cNvSpPr txBox="1"/>
          <p:nvPr/>
        </p:nvSpPr>
        <p:spPr>
          <a:xfrm>
            <a:off x="50799" y="67733"/>
            <a:ext cx="69765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Plan </a:t>
            </a:r>
            <a:r>
              <a:rPr lang="en-US" dirty="0" err="1"/>
              <a:t>général</a:t>
            </a:r>
          </a:p>
        </p:txBody>
      </p:sp>
    </p:spTree>
    <p:extLst>
      <p:ext uri="{BB962C8B-B14F-4D97-AF65-F5344CB8AC3E}">
        <p14:creationId xmlns:p14="http://schemas.microsoft.com/office/powerpoint/2010/main" val="551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rt Simpson - Wikipedia">
            <a:extLst>
              <a:ext uri="{FF2B5EF4-FFF2-40B4-BE49-F238E27FC236}">
                <a16:creationId xmlns:a16="http://schemas.microsoft.com/office/drawing/2014/main" id="{9EDDBEA9-ADC0-9F89-DE26-88ADA4F7B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2595" y="-3055"/>
            <a:ext cx="5729376" cy="85606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707DEA-98DB-DEE5-A311-F6B598480BA4}"/>
              </a:ext>
            </a:extLst>
          </p:cNvPr>
          <p:cNvSpPr txBox="1"/>
          <p:nvPr/>
        </p:nvSpPr>
        <p:spPr>
          <a:xfrm>
            <a:off x="152400" y="135467"/>
            <a:ext cx="77046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Plan </a:t>
            </a:r>
            <a:r>
              <a:rPr lang="en-US" dirty="0" err="1"/>
              <a:t>américain</a:t>
            </a:r>
          </a:p>
        </p:txBody>
      </p:sp>
    </p:spTree>
    <p:extLst>
      <p:ext uri="{BB962C8B-B14F-4D97-AF65-F5344CB8AC3E}">
        <p14:creationId xmlns:p14="http://schemas.microsoft.com/office/powerpoint/2010/main" val="251694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rt Simpson - Wikipedia">
            <a:extLst>
              <a:ext uri="{FF2B5EF4-FFF2-40B4-BE49-F238E27FC236}">
                <a16:creationId xmlns:a16="http://schemas.microsoft.com/office/drawing/2014/main" id="{9B792F98-9D21-DA39-C19C-08631083C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104" y="-3054"/>
            <a:ext cx="8676735" cy="129457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83446DE-F307-9879-05F5-0AD163D80A7F}"/>
              </a:ext>
            </a:extLst>
          </p:cNvPr>
          <p:cNvSpPr txBox="1"/>
          <p:nvPr/>
        </p:nvSpPr>
        <p:spPr>
          <a:xfrm>
            <a:off x="118533" y="169333"/>
            <a:ext cx="973666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Plan </a:t>
            </a:r>
            <a:r>
              <a:rPr lang="en-US" dirty="0" err="1"/>
              <a:t>épaule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50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rt Simpson - Wikipedia">
            <a:extLst>
              <a:ext uri="{FF2B5EF4-FFF2-40B4-BE49-F238E27FC236}">
                <a16:creationId xmlns:a16="http://schemas.microsoft.com/office/drawing/2014/main" id="{80183BFD-A6F0-0B36-3784-F457973EE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88686" y="-8988902"/>
            <a:ext cx="25972696" cy="387243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385A98-41B2-4B35-52EF-55275CEB7320}"/>
              </a:ext>
            </a:extLst>
          </p:cNvPr>
          <p:cNvSpPr txBox="1"/>
          <p:nvPr/>
        </p:nvSpPr>
        <p:spPr>
          <a:xfrm>
            <a:off x="101600" y="152399"/>
            <a:ext cx="26754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Extrême</a:t>
            </a:r>
            <a:r>
              <a:rPr lang="en-US" dirty="0"/>
              <a:t> gros plan</a:t>
            </a:r>
          </a:p>
        </p:txBody>
      </p:sp>
    </p:spTree>
    <p:extLst>
      <p:ext uri="{BB962C8B-B14F-4D97-AF65-F5344CB8AC3E}">
        <p14:creationId xmlns:p14="http://schemas.microsoft.com/office/powerpoint/2010/main" val="237905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rt Simpson - Wikipedia">
            <a:extLst>
              <a:ext uri="{FF2B5EF4-FFF2-40B4-BE49-F238E27FC236}">
                <a16:creationId xmlns:a16="http://schemas.microsoft.com/office/drawing/2014/main" id="{97CFAE39-B277-29F8-F36E-A81CCE32B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7651" y="-3055"/>
            <a:ext cx="4622320" cy="68641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F46FAC-7A59-D504-F51B-2795ACE34FB5}"/>
              </a:ext>
            </a:extLst>
          </p:cNvPr>
          <p:cNvSpPr txBox="1"/>
          <p:nvPr/>
        </p:nvSpPr>
        <p:spPr>
          <a:xfrm>
            <a:off x="50800" y="169333"/>
            <a:ext cx="32850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Plan pied</a:t>
            </a:r>
          </a:p>
        </p:txBody>
      </p:sp>
    </p:spTree>
    <p:extLst>
      <p:ext uri="{BB962C8B-B14F-4D97-AF65-F5344CB8AC3E}">
        <p14:creationId xmlns:p14="http://schemas.microsoft.com/office/powerpoint/2010/main" val="1817051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rt simpson movie Banque de photographies et d'images à haute résolution -  Alamy">
            <a:extLst>
              <a:ext uri="{FF2B5EF4-FFF2-40B4-BE49-F238E27FC236}">
                <a16:creationId xmlns:a16="http://schemas.microsoft.com/office/drawing/2014/main" id="{95A0D25D-0796-310A-D17B-6D7E06DC7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29" y="140666"/>
            <a:ext cx="5805575" cy="72811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A7CE5AD-B52E-0074-DD9A-B0A9294A6A25}"/>
              </a:ext>
            </a:extLst>
          </p:cNvPr>
          <p:cNvSpPr txBox="1"/>
          <p:nvPr/>
        </p:nvSpPr>
        <p:spPr>
          <a:xfrm>
            <a:off x="203200" y="135467"/>
            <a:ext cx="58758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Plan tête</a:t>
            </a:r>
          </a:p>
        </p:txBody>
      </p:sp>
    </p:spTree>
    <p:extLst>
      <p:ext uri="{BB962C8B-B14F-4D97-AF65-F5344CB8AC3E}">
        <p14:creationId xmlns:p14="http://schemas.microsoft.com/office/powerpoint/2010/main" val="40905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son dessin animé collection de personnages 22788357 Art vectoriel chez  Vecteezy">
            <a:extLst>
              <a:ext uri="{FF2B5EF4-FFF2-40B4-BE49-F238E27FC236}">
                <a16:creationId xmlns:a16="http://schemas.microsoft.com/office/drawing/2014/main" id="{F09445FF-EA92-FCCC-94F0-E24BA20CF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055999"/>
            <a:ext cx="2743200" cy="27460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4376B2-545E-9727-90B9-1B369263C267}"/>
              </a:ext>
            </a:extLst>
          </p:cNvPr>
          <p:cNvSpPr txBox="1"/>
          <p:nvPr/>
        </p:nvSpPr>
        <p:spPr>
          <a:xfrm>
            <a:off x="152399" y="169333"/>
            <a:ext cx="50969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Plan ceinture</a:t>
            </a:r>
          </a:p>
        </p:txBody>
      </p:sp>
    </p:spTree>
    <p:extLst>
      <p:ext uri="{BB962C8B-B14F-4D97-AF65-F5344CB8AC3E}">
        <p14:creationId xmlns:p14="http://schemas.microsoft.com/office/powerpoint/2010/main" val="1562343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Storyboard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82</cp:revision>
  <dcterms:created xsi:type="dcterms:W3CDTF">2024-12-09T18:53:29Z</dcterms:created>
  <dcterms:modified xsi:type="dcterms:W3CDTF">2024-12-09T19:12:59Z</dcterms:modified>
</cp:coreProperties>
</file>