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F96B9-2DB7-2373-6693-AE7B9F05B896}" v="68" dt="2024-10-09T14:56:51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Phénomènes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Maxim </a:t>
            </a:r>
            <a:r>
              <a:rPr lang="en-US" dirty="0" err="1"/>
              <a:t>Giguèrephenh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Observation des étoiles filantes | Espace pour la vie">
            <a:extLst>
              <a:ext uri="{FF2B5EF4-FFF2-40B4-BE49-F238E27FC236}">
                <a16:creationId xmlns:a16="http://schemas.microsoft.com/office/drawing/2014/main" id="{79806E12-64A3-BE17-6CC1-1BB97FE24ED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6024" r="-1" b="-1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60E656B-ACDE-9151-2AA5-0C508B39C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>
                <a:solidFill>
                  <a:schemeClr val="bg1"/>
                </a:solidFill>
              </a:rPr>
              <a:t>Pluie d'étoiles filantes</a:t>
            </a:r>
          </a:p>
        </p:txBody>
      </p:sp>
      <p:sp>
        <p:nvSpPr>
          <p:cNvPr id="10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45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Les meilleures destinations pour voir les aurores boréales - Civitatis">
            <a:extLst>
              <a:ext uri="{FF2B5EF4-FFF2-40B4-BE49-F238E27FC236}">
                <a16:creationId xmlns:a16="http://schemas.microsoft.com/office/drawing/2014/main" id="{F3FEF7FA-C787-055E-62A5-25EAA3E5A8F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343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28920D9-4E8E-9886-2F03-A77C44E2E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rgbClr val="FFFFFF"/>
                </a:solidFill>
              </a:rPr>
              <a:t>Aurores Boréales</a:t>
            </a:r>
          </a:p>
        </p:txBody>
      </p:sp>
    </p:spTree>
    <p:extLst>
      <p:ext uri="{BB962C8B-B14F-4D97-AF65-F5344CB8AC3E}">
        <p14:creationId xmlns:p14="http://schemas.microsoft.com/office/powerpoint/2010/main" val="3794632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map of the state of vermont&#10;&#10;Description automatically generated">
            <a:extLst>
              <a:ext uri="{FF2B5EF4-FFF2-40B4-BE49-F238E27FC236}">
                <a16:creationId xmlns:a16="http://schemas.microsoft.com/office/drawing/2014/main" id="{725690B5-5AAE-C4CA-EABB-D921BCF9F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365" y="643467"/>
            <a:ext cx="6475269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64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map of a city&#10;&#10;Description automatically generated">
            <a:extLst>
              <a:ext uri="{FF2B5EF4-FFF2-40B4-BE49-F238E27FC236}">
                <a16:creationId xmlns:a16="http://schemas.microsoft.com/office/drawing/2014/main" id="{AACBB3B4-E738-E997-2E17-4F877B74A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768" y="643467"/>
            <a:ext cx="4916464" cy="5571065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0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map of a city&#10;&#10;Description automatically generated">
            <a:extLst>
              <a:ext uri="{FF2B5EF4-FFF2-40B4-BE49-F238E27FC236}">
                <a16:creationId xmlns:a16="http://schemas.microsoft.com/office/drawing/2014/main" id="{805B8A10-24F1-91E7-6CD9-0D2C3BC6F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768" y="643467"/>
            <a:ext cx="4916464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408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Phénomènes</vt:lpstr>
      <vt:lpstr>Pluie d'étoiles filantes</vt:lpstr>
      <vt:lpstr>Aurores Boréales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42</cp:revision>
  <dcterms:created xsi:type="dcterms:W3CDTF">2024-10-09T14:43:54Z</dcterms:created>
  <dcterms:modified xsi:type="dcterms:W3CDTF">2024-10-09T14:57:33Z</dcterms:modified>
</cp:coreProperties>
</file>