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7F02A-90A2-2624-E522-144D86EF1984}" v="141" dt="2024-10-09T14:30:10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 Maxim </a:t>
            </a:r>
            <a:r>
              <a:rPr lang="en-US" dirty="0" err="1"/>
              <a:t>Giguère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E4F8-D4E1-D794-C03B-298153BF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Rayman Legends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AE93-4702-5D04-B297-F1E5109F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500" dirty="0"/>
          </a:p>
          <a:p>
            <a:r>
              <a:rPr lang="en-US" sz="2500" dirty="0"/>
              <a:t>The goal is to free all the little bleu man.</a:t>
            </a:r>
            <a:endParaRPr lang="en-US" dirty="0"/>
          </a:p>
          <a:p>
            <a:endParaRPr lang="en-US" sz="2500" dirty="0"/>
          </a:p>
          <a:p>
            <a:r>
              <a:rPr lang="en-US" sz="2500" dirty="0"/>
              <a:t>Catch all the </a:t>
            </a:r>
            <a:r>
              <a:rPr lang="en-US" sz="2500" dirty="0" err="1"/>
              <a:t>wiches</a:t>
            </a:r>
            <a:r>
              <a:rPr lang="en-US" sz="2500" dirty="0"/>
              <a:t>.</a:t>
            </a:r>
          </a:p>
          <a:p>
            <a:endParaRPr lang="en-US" sz="2500" dirty="0"/>
          </a:p>
          <a:p>
            <a:r>
              <a:rPr lang="en-US" sz="2500" dirty="0"/>
              <a:t>Kill all the boss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7F3D7-7B8B-6378-8450-955667EEE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The console I play this game it's a x-box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me Review: Rayman Legends - PantherNOW">
            <a:extLst>
              <a:ext uri="{FF2B5EF4-FFF2-40B4-BE49-F238E27FC236}">
                <a16:creationId xmlns:a16="http://schemas.microsoft.com/office/drawing/2014/main" id="{3289E82D-6292-F71D-3316-CD98EA81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2715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Rayman Legends: Episode 14- The Witch!!!">
            <a:extLst>
              <a:ext uri="{FF2B5EF4-FFF2-40B4-BE49-F238E27FC236}">
                <a16:creationId xmlns:a16="http://schemas.microsoft.com/office/drawing/2014/main" id="{42D275C1-06C0-33A9-2A9F-1CAC5E6B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10" b="-1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 descr="Rayman Origins + Legends - All Bosses">
            <a:extLst>
              <a:ext uri="{FF2B5EF4-FFF2-40B4-BE49-F238E27FC236}">
                <a16:creationId xmlns:a16="http://schemas.microsoft.com/office/drawing/2014/main" id="{ED1DC29C-D028-7DD8-4CC8-B46A5E98AB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10" b="-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Buy Rayman® Legends | Xbox">
            <a:extLst>
              <a:ext uri="{FF2B5EF4-FFF2-40B4-BE49-F238E27FC236}">
                <a16:creationId xmlns:a16="http://schemas.microsoft.com/office/drawing/2014/main" id="{FAACBA14-E375-D807-2AA8-47F56B1121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717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94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Gamming</vt:lpstr>
      <vt:lpstr>Rayman Legends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</cp:revision>
  <dcterms:created xsi:type="dcterms:W3CDTF">2024-10-09T14:18:04Z</dcterms:created>
  <dcterms:modified xsi:type="dcterms:W3CDTF">2024-10-09T14:30:35Z</dcterms:modified>
</cp:coreProperties>
</file>