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4513C-6E07-935E-88AF-C5CFEC0160E5}" v="149" dt="2025-01-23T15:24:05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élément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Par alexis cormier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35E2-B44C-5B8C-7607-BB9B3971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Carbone-14           Case #6     Masse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6B79D-B855-1C0B-F6E9-5C8E9CA90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308040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4DC9485-8E08-2D26-5681-CFEB2E985A5C}"/>
              </a:ext>
            </a:extLst>
          </p:cNvPr>
          <p:cNvSpPr/>
          <p:nvPr/>
        </p:nvSpPr>
        <p:spPr>
          <a:xfrm>
            <a:off x="3247687" y="2093024"/>
            <a:ext cx="5941043" cy="42544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522FD4-304D-1EEF-1B1C-8ABC6AA23D7B}"/>
              </a:ext>
            </a:extLst>
          </p:cNvPr>
          <p:cNvSpPr/>
          <p:nvPr/>
        </p:nvSpPr>
        <p:spPr>
          <a:xfrm>
            <a:off x="4024063" y="2538721"/>
            <a:ext cx="4402666" cy="34205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80567A-439D-9CA1-A6D7-8263EEE6F729}"/>
              </a:ext>
            </a:extLst>
          </p:cNvPr>
          <p:cNvSpPr/>
          <p:nvPr/>
        </p:nvSpPr>
        <p:spPr>
          <a:xfrm>
            <a:off x="4829195" y="3041928"/>
            <a:ext cx="2778025" cy="2414119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764167-4BF4-0D91-6B05-4EE7A72B7419}"/>
              </a:ext>
            </a:extLst>
          </p:cNvPr>
          <p:cNvSpPr txBox="1"/>
          <p:nvPr/>
        </p:nvSpPr>
        <p:spPr>
          <a:xfrm>
            <a:off x="5798677" y="3861183"/>
            <a:ext cx="207407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/>
              <a:t>6P</a:t>
            </a:r>
            <a:r>
              <a:rPr lang="en-US" sz="2000" dirty="0"/>
              <a:t>+</a:t>
            </a:r>
          </a:p>
          <a:p>
            <a:r>
              <a:rPr lang="en-US" sz="2000" dirty="0"/>
              <a:t>8 n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8CDC11-D6F7-6495-AC42-47B13DEB7C4C}"/>
              </a:ext>
            </a:extLst>
          </p:cNvPr>
          <p:cNvSpPr txBox="1"/>
          <p:nvPr/>
        </p:nvSpPr>
        <p:spPr>
          <a:xfrm>
            <a:off x="5793212" y="2541917"/>
            <a:ext cx="12801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2e-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573E30-97C3-C66B-7B56-5A0ED2203B27}"/>
              </a:ext>
            </a:extLst>
          </p:cNvPr>
          <p:cNvSpPr txBox="1"/>
          <p:nvPr/>
        </p:nvSpPr>
        <p:spPr>
          <a:xfrm>
            <a:off x="5793211" y="2096218"/>
            <a:ext cx="12801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4e-</a:t>
            </a:r>
          </a:p>
        </p:txBody>
      </p:sp>
    </p:spTree>
    <p:extLst>
      <p:ext uri="{BB962C8B-B14F-4D97-AF65-F5344CB8AC3E}">
        <p14:creationId xmlns:p14="http://schemas.microsoft.com/office/powerpoint/2010/main" val="55741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élément</vt:lpstr>
      <vt:lpstr>Carbone-14           Case #6     Masse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51</cp:revision>
  <dcterms:created xsi:type="dcterms:W3CDTF">2025-01-23T15:12:22Z</dcterms:created>
  <dcterms:modified xsi:type="dcterms:W3CDTF">2025-01-23T15:24:46Z</dcterms:modified>
</cp:coreProperties>
</file>