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7B244D-A984-B291-54A9-74E32701F2CC}" v="12" dt="2024-12-09T18:54:14.589"/>
    <p1510:client id="{F7EB4714-F433-B3DB-F6FA-61B3C1258032}" v="146" dt="2024-12-09T19:09:41.3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6926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84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9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6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8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7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2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77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17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9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9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53" r:id="rId6"/>
    <p:sldLayoutId id="2147483749" r:id="rId7"/>
    <p:sldLayoutId id="2147483750" r:id="rId8"/>
    <p:sldLayoutId id="2147483751" r:id="rId9"/>
    <p:sldLayoutId id="2147483752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617E5A85-7497-FEC2-26F0-6614DE9156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0506" b="3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60983C2-71F2-1B5E-5402-3E2E5AB424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167042" y="-166956"/>
            <a:ext cx="6858002" cy="71919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6000">
                <a:schemeClr val="bg1">
                  <a:alpha val="55000"/>
                </a:schemeClr>
              </a:gs>
              <a:gs pos="25000">
                <a:schemeClr val="bg1">
                  <a:alpha val="38000"/>
                </a:schemeClr>
              </a:gs>
              <a:gs pos="100000">
                <a:schemeClr val="bg1">
                  <a:alpha val="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6183" y="1124712"/>
            <a:ext cx="4023360" cy="3200400"/>
          </a:xfrm>
        </p:spPr>
        <p:txBody>
          <a:bodyPr anchor="b">
            <a:normAutofit/>
          </a:bodyPr>
          <a:lstStyle/>
          <a:p>
            <a:r>
              <a:rPr lang="en-US" sz="4800"/>
              <a:t>StoryBoard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56183" y="4873752"/>
            <a:ext cx="4023360" cy="120700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Par: Alexis Cormier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165A4AE-FFE9-B2D5-017C-17337DDB3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040616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0E701D1-A34F-CF86-7316-8761C7835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1724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79B0A9-60E0-ABD9-EA4C-B17652CA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Homer Content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Homer Simpson en direct grâce au motion capture.">
            <a:extLst>
              <a:ext uri="{FF2B5EF4-FFF2-40B4-BE49-F238E27FC236}">
                <a16:creationId xmlns:a16="http://schemas.microsoft.com/office/drawing/2014/main" id="{FD0086AE-0E4D-14AE-67FD-C4D91B9690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1180502"/>
            <a:ext cx="6846363" cy="434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182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621559-052C-3251-CB10-37BA9AB85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Soleil couchant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Épisode Ne lui jetez pas la première bière S04E16 - The Simpsons Saison 4">
            <a:extLst>
              <a:ext uri="{FF2B5EF4-FFF2-40B4-BE49-F238E27FC236}">
                <a16:creationId xmlns:a16="http://schemas.microsoft.com/office/drawing/2014/main" id="{7EFD69A5-A4C3-1CA1-7AAC-022227D6C6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719128"/>
            <a:ext cx="6846363" cy="526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1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DFD83-AEAF-7C1E-6F56-F11F9D85A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/>
              <a:t>SpringField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Springfield">
            <a:extLst>
              <a:ext uri="{FF2B5EF4-FFF2-40B4-BE49-F238E27FC236}">
                <a16:creationId xmlns:a16="http://schemas.microsoft.com/office/drawing/2014/main" id="{212B2ECC-C107-5D01-8D9E-987E883E522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799153"/>
            <a:ext cx="6846363" cy="510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3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37424F-405D-2FF0-B39E-0B9E1D203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US" sz="2800" dirty="0"/>
              <a:t>Maison de Homer </a:t>
            </a:r>
            <a:r>
              <a:rPr lang="en-US" sz="2800" dirty="0">
                <a:solidFill>
                  <a:srgbClr val="000000"/>
                </a:solidFill>
                <a:latin typeface="Neue Haas Grotesk Text Pro"/>
              </a:rPr>
              <a:t>Simpson </a:t>
            </a:r>
            <a:r>
              <a:rPr lang="en-US" sz="1200" b="0" dirty="0" err="1">
                <a:solidFill>
                  <a:srgbClr val="E8E8E8"/>
                </a:solidFill>
                <a:latin typeface="Google Sans"/>
              </a:rPr>
              <a:t>Simpson</a:t>
            </a:r>
            <a:endParaRPr lang="en-US" dirty="0" err="1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A72CD4-510A-0CF2-F6DF-2248A864E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endParaRPr lang="en-US" sz="1700"/>
          </a:p>
        </p:txBody>
      </p:sp>
      <p:pic>
        <p:nvPicPr>
          <p:cNvPr id="4" name="Content Placeholder 3" descr="742 Evergreen Terrace | Wiki Les Simpson | Fandom">
            <a:extLst>
              <a:ext uri="{FF2B5EF4-FFF2-40B4-BE49-F238E27FC236}">
                <a16:creationId xmlns:a16="http://schemas.microsoft.com/office/drawing/2014/main" id="{EF83BFD3-B161-4157-6CA3-E9498F57D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541130"/>
            <a:ext cx="6922008" cy="38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25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4F4D40-B0E1-DFE4-3B49-8E8E47B64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216" y="1076324"/>
            <a:ext cx="6272784" cy="1535051"/>
          </a:xfrm>
        </p:spPr>
        <p:txBody>
          <a:bodyPr anchor="b">
            <a:normAutofit/>
          </a:bodyPr>
          <a:lstStyle/>
          <a:p>
            <a:r>
              <a:rPr lang="en-US" sz="5200" dirty="0"/>
              <a:t>Homer Simpson</a:t>
            </a:r>
          </a:p>
        </p:txBody>
      </p:sp>
      <p:pic>
        <p:nvPicPr>
          <p:cNvPr id="4" name="Content Placeholder 3" descr="Homer Simpson | Wiki Héros Fr. | Fandom">
            <a:extLst>
              <a:ext uri="{FF2B5EF4-FFF2-40B4-BE49-F238E27FC236}">
                <a16:creationId xmlns:a16="http://schemas.microsoft.com/office/drawing/2014/main" id="{F43151E1-445D-4C7C-46F7-FD125A5566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41" r="2" b="6943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13" name="!!accent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4D43234-DE79-0D55-4251-AC728D20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216" y="3351276"/>
            <a:ext cx="6272784" cy="2825686"/>
          </a:xfrm>
        </p:spPr>
        <p:txBody>
          <a:bodyPr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804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1FAA62-0FB4-7B39-4EEC-4F83CDE3F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Homer Simpson </a:t>
            </a:r>
            <a:r>
              <a:rPr lang="en-US" sz="4800" dirty="0" err="1"/>
              <a:t>faché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Content Placeholder 6" descr="La Cabane de Bart :)">
            <a:extLst>
              <a:ext uri="{FF2B5EF4-FFF2-40B4-BE49-F238E27FC236}">
                <a16:creationId xmlns:a16="http://schemas.microsoft.com/office/drawing/2014/main" id="{86EA2864-64F4-5AC9-1563-8289D442D1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4608" y="636562"/>
            <a:ext cx="6846363" cy="543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711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2C9A9DA9-7DC8-488B-A882-123947B0F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6838569" cy="5495925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CB21F7-7FD6-D686-5EFB-D37B62A4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6" y="978619"/>
            <a:ext cx="5991244" cy="1106424"/>
          </a:xfrm>
        </p:spPr>
        <p:txBody>
          <a:bodyPr>
            <a:normAutofit/>
          </a:bodyPr>
          <a:lstStyle/>
          <a:p>
            <a:r>
              <a:rPr lang="en-US" sz="3200" dirty="0"/>
              <a:t>Homer Simpson triste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1300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8" y="2093976"/>
            <a:ext cx="5846683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A6BC67FE-93C7-8136-1B59-8C06A9506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252870"/>
            <a:ext cx="5993892" cy="3560251"/>
          </a:xfrm>
        </p:spPr>
        <p:txBody>
          <a:bodyPr>
            <a:normAutofit/>
          </a:bodyPr>
          <a:lstStyle/>
          <a:p>
            <a:endParaRPr lang="en-US" sz="1800"/>
          </a:p>
        </p:txBody>
      </p:sp>
      <p:pic>
        <p:nvPicPr>
          <p:cNvPr id="8" name="Content Placeholder 7" descr="On this day in 2006! #TheSimpsons #homersimpson | TikTok">
            <a:extLst>
              <a:ext uri="{FF2B5EF4-FFF2-40B4-BE49-F238E27FC236}">
                <a16:creationId xmlns:a16="http://schemas.microsoft.com/office/drawing/2014/main" id="{9182DEB4-3BAC-E75B-34E7-E00F1300F5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890" y="630936"/>
            <a:ext cx="3077504" cy="549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7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CC3226-2EFC-2F17-47D6-54324838A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Homer Simpson </a:t>
            </a:r>
            <a:r>
              <a:rPr lang="en-US" sz="4800" dirty="0" err="1"/>
              <a:t>faché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Homer Simpson Bart Simpson Colère, Homero, amour, nourriture png | PNGEgg">
            <a:extLst>
              <a:ext uri="{FF2B5EF4-FFF2-40B4-BE49-F238E27FC236}">
                <a16:creationId xmlns:a16="http://schemas.microsoft.com/office/drawing/2014/main" id="{18854309-3318-625C-8117-D64971A461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6114" y="625683"/>
            <a:ext cx="5703351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51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56952A-07AE-B1FF-ECEA-CA9BCEFBE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/>
              <a:t>Homer Simpson qui </a:t>
            </a:r>
            <a:r>
              <a:rPr lang="en-US" sz="4800" dirty="0" err="1"/>
              <a:t>demande</a:t>
            </a:r>
            <a:r>
              <a:rPr lang="en-US" sz="4800" dirty="0"/>
              <a:t> de </a:t>
            </a:r>
            <a:r>
              <a:rPr lang="en-US" sz="4800" dirty="0" err="1"/>
              <a:t>l'aide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Autocollant mural tête Homer Simpson effet 3D">
            <a:extLst>
              <a:ext uri="{FF2B5EF4-FFF2-40B4-BE49-F238E27FC236}">
                <a16:creationId xmlns:a16="http://schemas.microsoft.com/office/drawing/2014/main" id="{7F2D8C14-5959-B2ED-AA74-4A70FE233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0099" y="625683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153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4ECDE7A-6944-466D-8FFE-149A29BA6B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3420082-9415-44EC-802E-C77D71D59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5A52C45-1FCB-4636-A80F-2849B8226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6976AA9-07AD-3877-31DA-C7D86DBA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dirty="0" err="1"/>
              <a:t>L'aide</a:t>
            </a:r>
            <a:r>
              <a:rPr lang="en-US" dirty="0"/>
              <a:t> de Homer Simpson </a:t>
            </a:r>
            <a:r>
              <a:rPr lang="en-US" dirty="0" err="1"/>
              <a:t>arive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8EB4DD-3704-43AD-92B3-C4E0C6EA9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70799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Content Placeholder 3" descr="The Simpsons&quot; Season 8 | Planet Claire Quotes">
            <a:extLst>
              <a:ext uri="{FF2B5EF4-FFF2-40B4-BE49-F238E27FC236}">
                <a16:creationId xmlns:a16="http://schemas.microsoft.com/office/drawing/2014/main" id="{124A9C8F-2B90-8933-730F-CB8E1ABA02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5" r="6336" b="1"/>
          <a:stretch/>
        </p:blipFill>
        <p:spPr>
          <a:xfrm>
            <a:off x="908304" y="2478024"/>
            <a:ext cx="6009855" cy="369417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3752CA-7AED-3BD7-3575-E934C07B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1453" y="2478024"/>
            <a:ext cx="3872243" cy="3694176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2229330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243541"/>
      </a:dk2>
      <a:lt2>
        <a:srgbClr val="E8E4E2"/>
      </a:lt2>
      <a:accent1>
        <a:srgbClr val="299AE7"/>
      </a:accent1>
      <a:accent2>
        <a:srgbClr val="13B3B1"/>
      </a:accent2>
      <a:accent3>
        <a:srgbClr val="21B877"/>
      </a:accent3>
      <a:accent4>
        <a:srgbClr val="14BC2E"/>
      </a:accent4>
      <a:accent5>
        <a:srgbClr val="49B921"/>
      </a:accent5>
      <a:accent6>
        <a:srgbClr val="7EB113"/>
      </a:accent6>
      <a:hlink>
        <a:srgbClr val="BA703E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AccentBoxVTI</vt:lpstr>
      <vt:lpstr>StoryBoard</vt:lpstr>
      <vt:lpstr>SpringField</vt:lpstr>
      <vt:lpstr>Maison de Homer Simpson Simpson</vt:lpstr>
      <vt:lpstr>Homer Simpson</vt:lpstr>
      <vt:lpstr>Homer Simpson faché</vt:lpstr>
      <vt:lpstr>Homer Simpson triste</vt:lpstr>
      <vt:lpstr>Homer Simpson faché</vt:lpstr>
      <vt:lpstr>Homer Simpson qui demande de l'aide</vt:lpstr>
      <vt:lpstr>L'aide de Homer Simpson arive</vt:lpstr>
      <vt:lpstr>Homer Content</vt:lpstr>
      <vt:lpstr>Soleil couchant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66</cp:revision>
  <dcterms:created xsi:type="dcterms:W3CDTF">2024-12-09T18:53:33Z</dcterms:created>
  <dcterms:modified xsi:type="dcterms:W3CDTF">2024-12-09T19:10:12Z</dcterms:modified>
</cp:coreProperties>
</file>