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10C20-4766-73D9-D127-71CE74FAC7F5}" v="142" dt="2024-10-09T14:57:05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468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7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3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6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004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2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0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6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4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7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43" r:id="rId6"/>
    <p:sldLayoutId id="2147483739" r:id="rId7"/>
    <p:sldLayoutId id="2147483740" r:id="rId8"/>
    <p:sldLayoutId id="2147483741" r:id="rId9"/>
    <p:sldLayoutId id="2147483742" r:id="rId10"/>
    <p:sldLayoutId id="2147483744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55C0A-33E3-3E5D-B31E-B19D53499F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79" r="-2" b="1178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DFF237-4369-41A3-9CE4-CD1A6813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9553"/>
            <a:ext cx="12191999" cy="532005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7000">
                <a:srgbClr val="000000">
                  <a:alpha val="41000"/>
                </a:srgbClr>
              </a:gs>
              <a:gs pos="81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6091" y="2633933"/>
            <a:ext cx="8039818" cy="164357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Phénomènes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556" y="5272809"/>
            <a:ext cx="8442384" cy="7250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Par: Alexis Cormier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739509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hooting star in the sky&#10;&#10;Description automatically generated">
            <a:extLst>
              <a:ext uri="{FF2B5EF4-FFF2-40B4-BE49-F238E27FC236}">
                <a16:creationId xmlns:a16="http://schemas.microsoft.com/office/drawing/2014/main" id="{EAB18D7F-90EF-0B15-D3CE-34E76FA56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9" y="-223065"/>
            <a:ext cx="12190919" cy="7315919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97B9024-EFA7-410F-3D81-6C3D060EBC31}"/>
              </a:ext>
            </a:extLst>
          </p:cNvPr>
          <p:cNvSpPr>
            <a:spLocks noGrp="1"/>
          </p:cNvSpPr>
          <p:nvPr/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/>
              <a:t>Étoile </a:t>
            </a:r>
            <a:r>
              <a:rPr lang="en-US" sz="8800" err="1"/>
              <a:t>filante</a:t>
            </a:r>
            <a:endParaRPr lang="en-US" sz="8800"/>
          </a:p>
        </p:txBody>
      </p:sp>
    </p:spTree>
    <p:extLst>
      <p:ext uri="{BB962C8B-B14F-4D97-AF65-F5344CB8AC3E}">
        <p14:creationId xmlns:p14="http://schemas.microsoft.com/office/powerpoint/2010/main" val="266908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 meilleures destinations pour voir les aurores boréales - Civitatis">
            <a:extLst>
              <a:ext uri="{FF2B5EF4-FFF2-40B4-BE49-F238E27FC236}">
                <a16:creationId xmlns:a16="http://schemas.microsoft.com/office/drawing/2014/main" id="{7A08EC13-8364-5FB9-071A-C6AEFDBD0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7" y="-3361"/>
            <a:ext cx="12188763" cy="6862133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DC89F0-78D4-D246-069F-363CDFED8B38}"/>
              </a:ext>
            </a:extLst>
          </p:cNvPr>
          <p:cNvSpPr>
            <a:spLocks noGrp="1"/>
          </p:cNvSpPr>
          <p:nvPr/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/>
              <a:t>Aurore </a:t>
            </a:r>
            <a:r>
              <a:rPr lang="en-US" sz="8800" dirty="0" err="1"/>
              <a:t>boréal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55338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FB7726-C6A8-44D0-B179-A65DE454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A map of a country&#10;&#10;Description automatically generated">
            <a:extLst>
              <a:ext uri="{FF2B5EF4-FFF2-40B4-BE49-F238E27FC236}">
                <a16:creationId xmlns:a16="http://schemas.microsoft.com/office/drawing/2014/main" id="{491E0AFE-E83B-206B-5B7C-C94A7EEDE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1555" b="-1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7E80B8-12F9-FBDB-E83F-72EC1D432E08}"/>
              </a:ext>
            </a:extLst>
          </p:cNvPr>
          <p:cNvSpPr txBox="1"/>
          <p:nvPr/>
        </p:nvSpPr>
        <p:spPr>
          <a:xfrm>
            <a:off x="1320800" y="541866"/>
            <a:ext cx="894080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800" dirty="0"/>
              <a:t>Québec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3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FB7726-C6A8-44D0-B179-A65DE454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A map of a city&#10;&#10;Description automatically generated">
            <a:extLst>
              <a:ext uri="{FF2B5EF4-FFF2-40B4-BE49-F238E27FC236}">
                <a16:creationId xmlns:a16="http://schemas.microsoft.com/office/drawing/2014/main" id="{C68EC550-5778-654E-2345-7C207CCAF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432" r="28901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07458C-0D91-51C6-0845-967BB94CE51D}"/>
              </a:ext>
            </a:extLst>
          </p:cNvPr>
          <p:cNvSpPr txBox="1"/>
          <p:nvPr/>
        </p:nvSpPr>
        <p:spPr>
          <a:xfrm>
            <a:off x="321733" y="474132"/>
            <a:ext cx="8923866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800" dirty="0" err="1"/>
              <a:t>Mrc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43697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EB54D17-3792-403D-9127-49584502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FB7726-C6A8-44D0-B179-A65DE454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A map of a city&#10;&#10;Description automatically generated">
            <a:extLst>
              <a:ext uri="{FF2B5EF4-FFF2-40B4-BE49-F238E27FC236}">
                <a16:creationId xmlns:a16="http://schemas.microsoft.com/office/drawing/2014/main" id="{C670988F-4872-17E6-A9BE-2F2AAB64D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0120" r="13213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C6FD12-A03D-8A96-6FE8-E33C0A2F208F}"/>
              </a:ext>
            </a:extLst>
          </p:cNvPr>
          <p:cNvSpPr txBox="1"/>
          <p:nvPr/>
        </p:nvSpPr>
        <p:spPr>
          <a:xfrm>
            <a:off x="795866" y="592666"/>
            <a:ext cx="447008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dirty="0"/>
              <a:t>St-Joseph</a:t>
            </a:r>
          </a:p>
        </p:txBody>
      </p:sp>
    </p:spTree>
    <p:extLst>
      <p:ext uri="{BB962C8B-B14F-4D97-AF65-F5344CB8AC3E}">
        <p14:creationId xmlns:p14="http://schemas.microsoft.com/office/powerpoint/2010/main" val="4111379326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LightSeed_2SEEDS">
      <a:dk1>
        <a:srgbClr val="000000"/>
      </a:dk1>
      <a:lt1>
        <a:srgbClr val="FFFFFF"/>
      </a:lt1>
      <a:dk2>
        <a:srgbClr val="213B35"/>
      </a:dk2>
      <a:lt2>
        <a:srgbClr val="E2E8E3"/>
      </a:lt2>
      <a:accent1>
        <a:srgbClr val="EB4EC4"/>
      </a:accent1>
      <a:accent2>
        <a:srgbClr val="D96EEE"/>
      </a:accent2>
      <a:accent3>
        <a:srgbClr val="EE6E99"/>
      </a:accent3>
      <a:accent4>
        <a:srgbClr val="54B735"/>
      </a:accent4>
      <a:accent5>
        <a:srgbClr val="2EB946"/>
      </a:accent5>
      <a:accent6>
        <a:srgbClr val="34B982"/>
      </a:accent6>
      <a:hlink>
        <a:srgbClr val="568E64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AdornVTI</vt:lpstr>
      <vt:lpstr>Phénomènes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51</cp:revision>
  <dcterms:created xsi:type="dcterms:W3CDTF">2024-10-09T14:44:40Z</dcterms:created>
  <dcterms:modified xsi:type="dcterms:W3CDTF">2024-10-09T14:57:33Z</dcterms:modified>
</cp:coreProperties>
</file>