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9972"/>
    <p:restoredTop sz="94660"/>
  </p:normalViewPr>
  <p:slideViewPr>
    <p:cSldViewPr snapToGrid="0">
      <p:cViewPr varScale="1">
        <p:scale>
          <a:sx d="100" n="86"/>
          <a:sy d="100" n="86"/>
        </p:scale>
        <p:origin x="96" y="888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hasCustomPrompt="1" type="ctrTitle"/>
          </p:nvPr>
        </p:nvSpPr>
        <p:spPr>
          <a:xfrm>
            <a:off x="2035130" y="1066800"/>
            <a:ext cx="8112369" cy="2073119"/>
          </a:xfrm>
        </p:spPr>
        <p:txBody>
          <a:bodyPr anchor="b" numCol="1">
            <a:normAutofit/>
          </a:bodyPr>
          <a:lstStyle>
            <a:lvl1pPr algn="ctr">
              <a:lnSpc>
                <a:spcPct val="110000"/>
              </a:lnSpc>
              <a:defRPr baseline="0" cap="all" spc="390" sz="28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2175804" y="4876802"/>
            <a:ext cx="7821637" cy="1028697"/>
          </a:xfrm>
        </p:spPr>
        <p:txBody>
          <a:bodyPr numCol="1">
            <a:normAutofit/>
          </a:bodyPr>
          <a:lstStyle>
            <a:lvl1pPr algn="ctr" indent="0" marL="0">
              <a:lnSpc>
                <a:spcPct val="100000"/>
              </a:lnSpc>
              <a:buNone/>
              <a:defRPr sz="20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dirty="0"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7279965" y="6245352"/>
            <a:ext cx="4114800" cy="365125"/>
          </a:xfrm>
        </p:spPr>
        <p:txBody>
          <a:bodyPr numCol="1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flipH="1" rot="18964825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481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idx="1" orient="vert" type="body"/>
          </p:nvPr>
        </p:nvSpPr>
        <p:spPr>
          <a:xfrm>
            <a:off x="1028700" y="2161903"/>
            <a:ext cx="10134600" cy="3743597"/>
          </a:xfrm>
        </p:spPr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0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orient="vert" type="title"/>
          </p:nvPr>
        </p:nvSpPr>
        <p:spPr>
          <a:xfrm>
            <a:off x="9196250" y="723899"/>
            <a:ext cx="2271849" cy="5410201"/>
          </a:xfrm>
        </p:spPr>
        <p:txBody>
          <a:bodyPr numCol="1" vert="eaVert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idx="1" orient="vert" type="body"/>
          </p:nvPr>
        </p:nvSpPr>
        <p:spPr>
          <a:xfrm>
            <a:off x="723900" y="723899"/>
            <a:ext cx="8302534" cy="5410201"/>
          </a:xfrm>
        </p:spPr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9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1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fmla="*/ 0 w 6096000" name="connsiteX0"/>
              <a:gd fmla="*/ 0 h 6858000" name="connsiteY0"/>
              <a:gd fmla="*/ 6096000 w 6096000" name="connsiteX1"/>
              <a:gd fmla="*/ 0 h 6858000" name="connsiteY1"/>
              <a:gd fmla="*/ 6096000 w 6096000" name="connsiteX2"/>
              <a:gd fmla="*/ 6858000 h 6858000" name="connsiteY2"/>
              <a:gd fmla="*/ 0 w 6096000" name="connsiteX3"/>
              <a:gd fmla="*/ 6858000 h 6858000" name="connsiteY3"/>
              <a:gd fmla="*/ 0 w 6096000" name="connsiteX4"/>
              <a:gd fmla="*/ 0 h 6858000" name="connsiteY4"/>
              <a:gd fmla="*/ 0 w 6096000" name="connsiteX0"/>
              <a:gd fmla="*/ 0 h 6858000" name="connsiteY0"/>
              <a:gd fmla="*/ 6096000 w 6096000" name="connsiteX1"/>
              <a:gd fmla="*/ 0 h 6858000" name="connsiteY1"/>
              <a:gd fmla="*/ 6096000 w 6096000" name="connsiteX2"/>
              <a:gd fmla="*/ 6858000 h 6858000" name="connsiteY2"/>
              <a:gd fmla="*/ 3058886 w 6096000" name="connsiteX3"/>
              <a:gd fmla="*/ 6858000 h 6858000" name="connsiteY3"/>
              <a:gd fmla="*/ 0 w 6096000" name="connsiteX4"/>
              <a:gd fmla="*/ 6858000 h 6858000" name="connsiteY4"/>
              <a:gd fmla="*/ 0 w 6096000" name="connsiteX5"/>
              <a:gd fmla="*/ 0 h 6858000" name="connsiteY5"/>
              <a:gd fmla="*/ 0 w 6096000" name="connsiteX0"/>
              <a:gd fmla="*/ 0 h 6858000" name="connsiteY0"/>
              <a:gd fmla="*/ 6096000 w 6096000" name="connsiteX1"/>
              <a:gd fmla="*/ 0 h 6858000" name="connsiteY1"/>
              <a:gd fmla="*/ 6096000 w 6096000" name="connsiteX2"/>
              <a:gd fmla="*/ 6858000 h 6858000" name="connsiteY2"/>
              <a:gd fmla="*/ 3037115 w 6096000" name="connsiteX3"/>
              <a:gd fmla="*/ 5889172 h 6858000" name="connsiteY3"/>
              <a:gd fmla="*/ 0 w 6096000" name="connsiteX4"/>
              <a:gd fmla="*/ 6858000 h 6858000" name="connsiteY4"/>
              <a:gd fmla="*/ 0 w 6096000" name="connsiteX5"/>
              <a:gd fmla="*/ 0 h 6858000" name="connsiteY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858000" w="6096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flipH="1" rot="18964825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 numCol="1">
            <a:normAutofit/>
          </a:bodyPr>
          <a:lstStyle>
            <a:lvl1pPr algn="ctr">
              <a:defRPr baseline="0" cap="all" spc="600" sz="32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6556756" y="2730304"/>
            <a:ext cx="4383030" cy="1397390"/>
          </a:xfrm>
        </p:spPr>
        <p:txBody>
          <a:bodyPr anchor="ctr" numCol="1">
            <a:normAutofit/>
          </a:bodyPr>
          <a:lstStyle>
            <a:lvl1pPr algn="ctr" indent="0" marL="0">
              <a:buNone/>
              <a:defRPr sz="2000">
                <a:solidFill>
                  <a:schemeClr val="tx2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542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idx="1" sz="half"/>
          </p:nvPr>
        </p:nvSpPr>
        <p:spPr>
          <a:xfrm>
            <a:off x="1037305" y="2155369"/>
            <a:ext cx="4953000" cy="3998323"/>
          </a:xfrm>
        </p:spPr>
        <p:txBody>
          <a:bodyPr numCol="1"/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idx="2" sz="half"/>
          </p:nvPr>
        </p:nvSpPr>
        <p:spPr>
          <a:xfrm>
            <a:off x="6172200" y="2155369"/>
            <a:ext cx="4953000" cy="3998323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36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 numCol="1"/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1037306" y="1801620"/>
            <a:ext cx="4849036" cy="814387"/>
          </a:xfrm>
        </p:spPr>
        <p:txBody>
          <a:bodyPr anchor="b" numCol="1">
            <a:normAutofit/>
          </a:bodyPr>
          <a:lstStyle>
            <a:lvl1pPr indent="0" marL="0">
              <a:buNone/>
              <a:defRPr b="0" baseline="0" cap="all" spc="300" sz="18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idx="2" sz="half"/>
          </p:nvPr>
        </p:nvSpPr>
        <p:spPr>
          <a:xfrm>
            <a:off x="1037306" y="2619103"/>
            <a:ext cx="4849036" cy="3514997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idx="3" sz="quarter" type="body"/>
          </p:nvPr>
        </p:nvSpPr>
        <p:spPr>
          <a:xfrm>
            <a:off x="6250108" y="1801620"/>
            <a:ext cx="4904585" cy="814387"/>
          </a:xfrm>
        </p:spPr>
        <p:txBody>
          <a:bodyPr anchor="b" numCol="1">
            <a:normAutofit/>
          </a:bodyPr>
          <a:lstStyle>
            <a:lvl1pPr indent="0" marL="0">
              <a:buNone/>
              <a:defRPr b="0" baseline="0" cap="all" spc="300" sz="18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idx="4" sz="quarter"/>
          </p:nvPr>
        </p:nvSpPr>
        <p:spPr>
          <a:xfrm>
            <a:off x="6250108" y="2619103"/>
            <a:ext cx="4904585" cy="3514997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2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3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idx="2" sz="half" type="body"/>
          </p:nvPr>
        </p:nvSpPr>
        <p:spPr>
          <a:xfrm>
            <a:off x="1066800" y="2057400"/>
            <a:ext cx="3705225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7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idx="1" type="pic"/>
          </p:nvPr>
        </p:nvSpPr>
        <p:spPr>
          <a:xfrm>
            <a:off x="5183188" y="1066800"/>
            <a:ext cx="5942012" cy="48387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idx="2" sz="half" type="body"/>
          </p:nvPr>
        </p:nvSpPr>
        <p:spPr>
          <a:xfrm>
            <a:off x="1066800" y="2057400"/>
            <a:ext cx="3705225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01471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anchor="b" bIns="45720" lIns="91440" numCol="1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fmla="*/ 160920 w 12192000" name="connsiteX0"/>
              <a:gd fmla="*/ 157606 h 6858000" name="connsiteY0"/>
              <a:gd fmla="*/ 160920 w 12192000" name="connsiteX1"/>
              <a:gd fmla="*/ 6700394 h 6858000" name="connsiteY1"/>
              <a:gd fmla="*/ 12031081 w 12192000" name="connsiteX2"/>
              <a:gd fmla="*/ 6700394 h 6858000" name="connsiteY2"/>
              <a:gd fmla="*/ 12031081 w 12192000" name="connsiteX3"/>
              <a:gd fmla="*/ 157606 h 6858000" name="connsiteY3"/>
              <a:gd fmla="*/ 0 w 12192000" name="connsiteX4"/>
              <a:gd fmla="*/ 0 h 6858000" name="connsiteY4"/>
              <a:gd fmla="*/ 12192000 w 12192000" name="connsiteX5"/>
              <a:gd fmla="*/ 0 h 6858000" name="connsiteY5"/>
              <a:gd fmla="*/ 12192000 w 12192000" name="connsiteX6"/>
              <a:gd fmla="*/ 6858000 h 6858000" name="connsiteY6"/>
              <a:gd fmla="*/ 0 w 12192000" name="connsiteX7"/>
              <a:gd fmla="*/ 6858000 h 6858000" name="connsiteY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6858000" w="12192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81338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110000"/>
        </a:lnSpc>
        <a:spcBef>
          <a:spcPct val="0"/>
        </a:spcBef>
        <a:buNone/>
        <a:defRPr baseline="0" cap="none" kern="1200" sz="3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0" latinLnBrk="0" marL="0" rtl="0">
        <a:lnSpc>
          <a:spcPct val="110000"/>
        </a:lnSpc>
        <a:spcBef>
          <a:spcPts val="1000"/>
        </a:spcBef>
        <a:buFontTx/>
        <a:buNone/>
        <a:defRPr kern="1200" sz="20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274320" rtl="0">
        <a:lnSpc>
          <a:spcPct val="110000"/>
        </a:lnSpc>
        <a:spcBef>
          <a:spcPts val="500"/>
        </a:spcBef>
        <a:buSzPct val="85000"/>
        <a:buFont charset="0" panose="020B0604020202020204" pitchFamily="34" typeface="Arial"/>
        <a:buChar char="•"/>
        <a:defRPr kern="1200" sz="18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0" latinLnBrk="0" marL="274320" rtl="0">
        <a:lnSpc>
          <a:spcPct val="110000"/>
        </a:lnSpc>
        <a:spcBef>
          <a:spcPts val="500"/>
        </a:spcBef>
        <a:buFontTx/>
        <a:buNone/>
        <a:defRPr kern="1200" sz="16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548640" rtl="0">
        <a:lnSpc>
          <a:spcPct val="110000"/>
        </a:lnSpc>
        <a:spcBef>
          <a:spcPts val="500"/>
        </a:spcBef>
        <a:buFont charset="0" panose="020B0604020202020204" pitchFamily="34" typeface="Arial"/>
        <a:buChar char="•"/>
        <a:defRPr kern="1200" sz="14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0" latinLnBrk="0" marL="548640" rtl="0">
        <a:lnSpc>
          <a:spcPct val="110000"/>
        </a:lnSpc>
        <a:spcBef>
          <a:spcPts val="500"/>
        </a:spcBef>
        <a:buFontTx/>
        <a:buNone/>
        <a:defRPr kern="1200" sz="14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4" Target="../media/image4.jpeg" Type="http://schemas.openxmlformats.org/officeDocument/2006/relationships/image"/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algn="ctr" cap="flat" cmpd="sng" w="12700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algn="ctr" cap="flat" cmpd="sng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pic>
        <p:nvPicPr>
          <p:cNvPr descr="Neon Coloured Gadgets" id="4" name="Picture 3">
            <a:extLst>
              <a:ext uri="{FF2B5EF4-FFF2-40B4-BE49-F238E27FC236}">
                <a16:creationId xmlns:a16="http://schemas.microsoft.com/office/drawing/2014/main" id="{D76D049B-BF93-543A-31C7-C7ECE0ABB0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0769" r="-2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1" name="Rectangle 5">
            <a:extLst>
              <a:ext uri="{FF2B5EF4-FFF2-40B4-BE49-F238E27FC236}">
                <a16:creationId xmlns:a16="http://schemas.microsoft.com/office/drawing/2014/main" id="{C7EA4B13-46D3-41EE-95DA-7B2100D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1" y="1028700"/>
            <a:ext cx="4038600" cy="4800600"/>
          </a:xfrm>
          <a:custGeom>
            <a:avLst/>
            <a:gdLst>
              <a:gd fmla="*/ 0 w 6096000" name="connsiteX0"/>
              <a:gd fmla="*/ 0 h 6858000" name="connsiteY0"/>
              <a:gd fmla="*/ 6096000 w 6096000" name="connsiteX1"/>
              <a:gd fmla="*/ 0 h 6858000" name="connsiteY1"/>
              <a:gd fmla="*/ 6096000 w 6096000" name="connsiteX2"/>
              <a:gd fmla="*/ 6858000 h 6858000" name="connsiteY2"/>
              <a:gd fmla="*/ 0 w 6096000" name="connsiteX3"/>
              <a:gd fmla="*/ 6858000 h 6858000" name="connsiteY3"/>
              <a:gd fmla="*/ 0 w 6096000" name="connsiteX4"/>
              <a:gd fmla="*/ 0 h 6858000" name="connsiteY4"/>
              <a:gd fmla="*/ 0 w 6096000" name="connsiteX0"/>
              <a:gd fmla="*/ 0 h 6858000" name="connsiteY0"/>
              <a:gd fmla="*/ 6096000 w 6096000" name="connsiteX1"/>
              <a:gd fmla="*/ 0 h 6858000" name="connsiteY1"/>
              <a:gd fmla="*/ 6096000 w 6096000" name="connsiteX2"/>
              <a:gd fmla="*/ 6858000 h 6858000" name="connsiteY2"/>
              <a:gd fmla="*/ 3058886 w 6096000" name="connsiteX3"/>
              <a:gd fmla="*/ 6858000 h 6858000" name="connsiteY3"/>
              <a:gd fmla="*/ 0 w 6096000" name="connsiteX4"/>
              <a:gd fmla="*/ 6858000 h 6858000" name="connsiteY4"/>
              <a:gd fmla="*/ 0 w 6096000" name="connsiteX5"/>
              <a:gd fmla="*/ 0 h 6858000" name="connsiteY5"/>
              <a:gd fmla="*/ 0 w 6096000" name="connsiteX0"/>
              <a:gd fmla="*/ 0 h 6858000" name="connsiteY0"/>
              <a:gd fmla="*/ 6096000 w 6096000" name="connsiteX1"/>
              <a:gd fmla="*/ 0 h 6858000" name="connsiteY1"/>
              <a:gd fmla="*/ 6096000 w 6096000" name="connsiteX2"/>
              <a:gd fmla="*/ 6858000 h 6858000" name="connsiteY2"/>
              <a:gd fmla="*/ 3037115 w 6096000" name="connsiteX3"/>
              <a:gd fmla="*/ 5889172 h 6858000" name="connsiteY3"/>
              <a:gd fmla="*/ 0 w 6096000" name="connsiteX4"/>
              <a:gd fmla="*/ 6858000 h 6858000" name="connsiteY4"/>
              <a:gd fmla="*/ 0 w 6096000" name="connsiteX5"/>
              <a:gd fmla="*/ 0 h 6858000" name="connsiteY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6858000" w="6096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dirty="0"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CEEEBE1-DC7B-4168-90C6-DB88876E3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9" y="4550150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418E74-781F-419C-8C63-91C14AF8D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rot="18964825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B0F0D1C-98D5-4C46-961A-0E36168C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3E9C99B-47BB-461B-AEDE-0B227C5B2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6925" y="1398850"/>
            <a:ext cx="3282152" cy="2030150"/>
          </a:xfrm>
        </p:spPr>
        <p:txBody>
          <a:bodyPr numCol="1">
            <a:normAutofit/>
          </a:bodyPr>
          <a:lstStyle/>
          <a:p>
            <a:r>
              <a:rPr dirty="0" lang="en-US">
                <a:solidFill>
                  <a:schemeClr val="bg1"/>
                </a:solidFill>
                <a:highlight>
                  <a:srgbClr val="000000"/>
                </a:highlight>
              </a:rPr>
              <a:t>FORTNITE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473537" y="3712101"/>
            <a:ext cx="3148928" cy="732541"/>
          </a:xfrm>
        </p:spPr>
        <p:txBody>
          <a:bodyPr anchor="t" bIns="45720" lIns="91440" numCol="1" rIns="91440" rtlCol="0" tIns="45720" vert="horz">
            <a:normAutofit/>
          </a:bodyPr>
          <a:lstStyle/>
          <a:p>
            <a:r>
              <a:rPr dirty="0" lang="en-US">
                <a:solidFill>
                  <a:schemeClr val="bg1"/>
                </a:solidFill>
                <a:highlight>
                  <a:srgbClr val="000000"/>
                </a:highlight>
              </a:rPr>
              <a:t>By: Alexis Cormier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7271E9-21F4-400B-84B6-052EAFCFE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 algn="ctr" cap="flat" cmpd="sng" w="12700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algn="ctr" cap="flat" cmpd="sng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3D78ED-34B7-4F8E-8377-994DCAD3C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9648"/>
          </a:xfrm>
          <a:prstGeom prst="rect">
            <a:avLst/>
          </a:prstGeom>
          <a:solidFill>
            <a:schemeClr val="bg2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pic>
        <p:nvPicPr>
          <p:cNvPr descr="Gadgets de couleur néon" id="5" name="Picture 4">
            <a:extLst>
              <a:ext uri="{FF2B5EF4-FFF2-40B4-BE49-F238E27FC236}">
                <a16:creationId xmlns:a16="http://schemas.microsoft.com/office/drawing/2014/main" id="{321CD87F-52D4-DA99-C166-6361A9A9830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b="20634" r="-2"/>
          <a:stretch/>
        </p:blipFill>
        <p:spPr>
          <a:xfrm>
            <a:off x="20" y="10"/>
            <a:ext cx="12191979" cy="68696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B2BE17-213C-293A-CFF5-018433831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785" y="723900"/>
            <a:ext cx="8718430" cy="1288489"/>
          </a:xfrm>
          <a:effectLst>
            <a:outerShdw algn="tl" blurRad="50800" dir="2700000" dist="12700" rotWithShape="0">
              <a:prstClr val="black">
                <a:alpha val="40000"/>
              </a:prstClr>
            </a:outerShdw>
          </a:effectLst>
        </p:spPr>
        <p:txBody>
          <a:bodyPr numCol="1">
            <a:normAutofit/>
          </a:bodyPr>
          <a:lstStyle/>
          <a:p>
            <a:pPr algn="ctr"/>
            <a:r>
              <a:rPr dirty="0" lang="en-US">
                <a:solidFill>
                  <a:srgbClr val="000000"/>
                </a:solidFill>
                <a:highlight>
                  <a:srgbClr val="000000"/>
                </a:highlight>
              </a:rPr>
              <a:t>FORTNITE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92D72-8CDE-F0F6-72A6-CBDE34ECC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962" y="2161903"/>
            <a:ext cx="6788076" cy="3416512"/>
          </a:xfrm>
          <a:effectLst>
            <a:outerShdw algn="tl" blurRad="50800" dir="2700000" dist="12700" rotWithShape="0">
              <a:prstClr val="black">
                <a:alpha val="40000"/>
              </a:prstClr>
            </a:outerShdw>
          </a:effectLst>
        </p:spPr>
        <p:txBody>
          <a:bodyPr anchor="t" bIns="45720" lIns="91440" numCol="1" rIns="91440" rtlCol="0" tIns="45720" vert="horz"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b="1" dirty="0" lang="en-US" sz="2400">
                <a:solidFill>
                  <a:srgbClr val="000000"/>
                </a:solidFill>
                <a:highlight>
                  <a:srgbClr val="000000"/>
                </a:highlight>
              </a:rPr>
              <a:t>Console:</a:t>
            </a:r>
          </a:p>
          <a:p>
            <a:pPr algn="ctr">
              <a:lnSpc>
                <a:spcPct val="100000"/>
              </a:lnSpc>
            </a:pPr>
            <a:r>
              <a:rPr b="1" dirty="0" err="1" lang="en-US" sz="1600">
                <a:solidFill>
                  <a:srgbClr val="000000"/>
                </a:solidFill>
                <a:highlight>
                  <a:srgbClr val="000000"/>
                </a:highlight>
              </a:rPr>
              <a:t>Ordinateur</a:t>
            </a:r>
            <a:endParaRPr dirty="0" lang="en-US" sz="1600">
              <a:solidFill>
                <a:schemeClr val="tx1"/>
              </a:solidFill>
              <a:highlight>
                <a:srgbClr val="000000"/>
              </a:highlight>
            </a:endParaRPr>
          </a:p>
          <a:p>
            <a:pPr algn="ctr">
              <a:lnSpc>
                <a:spcPct val="100000"/>
              </a:lnSpc>
            </a:pPr>
            <a:r>
              <a:rPr b="1" dirty="0" err="1" lang="en-US" sz="1600">
                <a:solidFill>
                  <a:srgbClr val="000000"/>
                </a:solidFill>
                <a:highlight>
                  <a:srgbClr val="000000"/>
                </a:highlight>
              </a:rPr>
              <a:t>téléphone</a:t>
            </a:r>
            <a:endParaRPr dirty="0" lang="en-US" sz="1600">
              <a:solidFill>
                <a:schemeClr val="tx1"/>
              </a:solidFill>
              <a:highlight>
                <a:srgbClr val="000000"/>
              </a:highlight>
            </a:endParaRPr>
          </a:p>
          <a:p>
            <a:pPr algn="ctr">
              <a:lnSpc>
                <a:spcPct val="100000"/>
              </a:lnSpc>
            </a:pPr>
            <a:r>
              <a:rPr b="1" dirty="0" lang="en-US" sz="1600">
                <a:solidFill>
                  <a:srgbClr val="000000"/>
                </a:solidFill>
                <a:highlight>
                  <a:srgbClr val="000000"/>
                </a:highlight>
              </a:rPr>
              <a:t>Xbox</a:t>
            </a:r>
          </a:p>
          <a:p>
            <a:pPr algn="ctr">
              <a:lnSpc>
                <a:spcPct val="100000"/>
              </a:lnSpc>
            </a:pPr>
            <a:r>
              <a:rPr b="1" dirty="0" lang="en-US" sz="1600">
                <a:solidFill>
                  <a:srgbClr val="000000"/>
                </a:solidFill>
                <a:highlight>
                  <a:srgbClr val="000000"/>
                </a:highlight>
              </a:rPr>
              <a:t>PS3</a:t>
            </a:r>
          </a:p>
          <a:p>
            <a:pPr algn="ctr">
              <a:lnSpc>
                <a:spcPct val="100000"/>
              </a:lnSpc>
            </a:pPr>
            <a:r>
              <a:rPr b="1" dirty="0" lang="en-US" sz="1600">
                <a:solidFill>
                  <a:srgbClr val="000000"/>
                </a:solidFill>
                <a:highlight>
                  <a:srgbClr val="000000"/>
                </a:highlight>
              </a:rPr>
              <a:t>PS4</a:t>
            </a:r>
          </a:p>
          <a:p>
            <a:pPr algn="ctr">
              <a:lnSpc>
                <a:spcPct val="100000"/>
              </a:lnSpc>
            </a:pPr>
            <a:r>
              <a:rPr b="1" dirty="0" lang="en-US" sz="1600">
                <a:solidFill>
                  <a:srgbClr val="000000"/>
                </a:solidFill>
                <a:highlight>
                  <a:srgbClr val="000000"/>
                </a:highlight>
              </a:rPr>
              <a:t>PS5</a:t>
            </a:r>
          </a:p>
          <a:p>
            <a:pPr algn="ctr">
              <a:lnSpc>
                <a:spcPct val="100000"/>
              </a:lnSpc>
            </a:pPr>
            <a:r>
              <a:rPr b="1" dirty="0" lang="en-US" sz="1600">
                <a:solidFill>
                  <a:srgbClr val="000000"/>
                </a:solidFill>
                <a:highlight>
                  <a:srgbClr val="000000"/>
                </a:highlight>
              </a:rPr>
              <a:t>Switch</a:t>
            </a:r>
          </a:p>
          <a:p>
            <a:pPr algn="ctr">
              <a:lnSpc>
                <a:spcPct val="100000"/>
              </a:lnSpc>
            </a:pPr>
            <a:r>
              <a:rPr b="1" dirty="0" lang="en-US" sz="1600">
                <a:solidFill>
                  <a:srgbClr val="000000"/>
                </a:solidFill>
                <a:highlight>
                  <a:srgbClr val="000000"/>
                </a:highlight>
              </a:rPr>
              <a:t>Etc.</a:t>
            </a:r>
          </a:p>
          <a:p>
            <a:pPr algn="ctr">
              <a:lnSpc>
                <a:spcPct val="100000"/>
              </a:lnSpc>
            </a:pPr>
            <a:endParaRPr lang="en-US" sz="160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</a:pPr>
            <a:endParaRPr lang="en-US" sz="160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</a:pPr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527245-C5C2-4BD3-8317-C4D6D7A10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5849932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03BA463-C04F-4127-9100-1F376E519B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rot="18964825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1FD6DA6-F7BC-4426-8465-928C4EC4A4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9A28AE3-3C29-44E4-80A5-C2937F8E7A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2910361"/>
      </p:ext>
    </p:extLst>
  </p:cSld>
  <p:clrMapOvr>
    <a:overrideClrMapping accent1="accent1" accent2="accent2" accent3="accent3" accent4="accent4" accent5="accent5" accent6="accent6" bg1="dk1" bg2="dk2" folHlink="folHlink" hlink="hlink" tx1="lt1" tx2="lt2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7271E9-21F4-400B-84B6-052EAFCFE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 algn="ctr" cap="flat" cmpd="sng" w="12700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algn="ctr" cap="flat" cmpd="sng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3D78ED-34B7-4F8E-8377-994DCAD3C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9648"/>
          </a:xfrm>
          <a:prstGeom prst="rect">
            <a:avLst/>
          </a:prstGeom>
          <a:solidFill>
            <a:schemeClr val="bg2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pic>
        <p:nvPicPr>
          <p:cNvPr descr="Fortnite Chapter 5 Season 2 Battle Pass: every unique skin - Video Games on  Sports Illustrated" id="4" name="Picture 3">
            <a:extLst>
              <a:ext uri="{FF2B5EF4-FFF2-40B4-BE49-F238E27FC236}">
                <a16:creationId xmlns:a16="http://schemas.microsoft.com/office/drawing/2014/main" id="{362B1C23-44C8-68CA-BC9A-0EFF610176F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b="1" l="170" r="1"/>
          <a:stretch/>
        </p:blipFill>
        <p:spPr>
          <a:xfrm>
            <a:off x="20" y="10"/>
            <a:ext cx="12191979" cy="68696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9AC991-D9BC-7738-7F34-5D2236E72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785" y="723900"/>
            <a:ext cx="8718430" cy="1288489"/>
          </a:xfrm>
          <a:effectLst>
            <a:outerShdw algn="tl" blurRad="50800" dir="2700000" dist="12700" rotWithShape="0">
              <a:prstClr val="black">
                <a:alpha val="40000"/>
              </a:prstClr>
            </a:outerShdw>
          </a:effectLst>
        </p:spPr>
        <p:txBody>
          <a:bodyPr numCol="1">
            <a:normAutofit/>
          </a:bodyPr>
          <a:lstStyle/>
          <a:p>
            <a:pPr algn="ctr"/>
            <a:r>
              <a:rPr dirty="0" lang="en-US">
                <a:solidFill>
                  <a:srgbClr val="000000"/>
                </a:solidFill>
                <a:highlight>
                  <a:srgbClr val="000000"/>
                </a:highlight>
              </a:rPr>
              <a:t>But du jeu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BAE3F-0917-7D80-0264-E3A8C8E0A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962" y="2161903"/>
            <a:ext cx="6788076" cy="3416512"/>
          </a:xfrm>
          <a:effectLst>
            <a:outerShdw algn="tl" blurRad="50800" dir="2700000" dist="12700" rotWithShape="0">
              <a:prstClr val="black">
                <a:alpha val="40000"/>
              </a:prstClr>
            </a:outerShdw>
          </a:effectLst>
        </p:spPr>
        <p:txBody>
          <a:bodyPr anchor="t" bIns="45720" lIns="91440" numCol="1" rIns="91440" rtlCol="0" tIns="45720" vert="horz">
            <a:normAutofit/>
          </a:bodyPr>
          <a:lstStyle/>
          <a:p>
            <a:pPr algn="ctr"/>
            <a:r>
              <a:rPr b="1" dirty="0" lang="en-US">
                <a:solidFill>
                  <a:srgbClr val="000000"/>
                </a:solidFill>
                <a:highlight>
                  <a:srgbClr val="000000"/>
                </a:highlight>
              </a:rPr>
              <a:t>Survive</a:t>
            </a:r>
          </a:p>
          <a:p>
            <a:pPr algn="ctr"/>
            <a:r>
              <a:rPr b="1" dirty="0" lang="en-US">
                <a:solidFill>
                  <a:srgbClr val="000000"/>
                </a:solidFill>
                <a:highlight>
                  <a:srgbClr val="000000"/>
                </a:highlight>
              </a:rPr>
              <a:t>Tuer les </a:t>
            </a:r>
            <a:r>
              <a:rPr b="1" err="1" lang="en-US">
                <a:solidFill>
                  <a:srgbClr val="000000"/>
                </a:solidFill>
                <a:highlight>
                  <a:srgbClr val="000000"/>
                </a:highlight>
              </a:rPr>
              <a:t>autres</a:t>
            </a:r>
            <a:r>
              <a:rPr b="1" dirty="0" lang="en-US">
                <a:solidFill>
                  <a:srgbClr val="000000"/>
                </a:solidFill>
                <a:highlight>
                  <a:srgbClr val="000000"/>
                </a:highlight>
              </a:rPr>
              <a:t> </a:t>
            </a:r>
            <a:r>
              <a:rPr b="1" err="1" lang="en-US">
                <a:solidFill>
                  <a:srgbClr val="000000"/>
                </a:solidFill>
                <a:highlight>
                  <a:srgbClr val="000000"/>
                </a:highlight>
              </a:rPr>
              <a:t>joueurs</a:t>
            </a:r>
            <a:endParaRPr lang="en-US">
              <a:solidFill>
                <a:schemeClr val="tx1"/>
              </a:solidFill>
              <a:highlight>
                <a:srgbClr val="000000"/>
              </a:highlight>
            </a:endParaRPr>
          </a:p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527245-C5C2-4BD3-8317-C4D6D7A10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5849932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03BA463-C04F-4127-9100-1F376E519B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rot="18964825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>
                <a:solidFill>
                  <a:srgbClr val="FFFFFF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1FD6DA6-F7BC-4426-8465-928C4EC4A4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9A28AE3-3C29-44E4-80A5-C2937F8E7A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descr="Obtenir Fortnite Battle Royale | Xbox" id="5" name="Picture 4">
            <a:extLst>
              <a:ext uri="{FF2B5EF4-FFF2-40B4-BE49-F238E27FC236}">
                <a16:creationId xmlns:a16="http://schemas.microsoft.com/office/drawing/2014/main" id="{FEFA5EF9-3636-C30C-75C9-D590D59199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751" y="3721401"/>
            <a:ext cx="5575539" cy="3138936"/>
          </a:xfrm>
          <a:prstGeom prst="rect">
            <a:avLst/>
          </a:prstGeom>
        </p:spPr>
      </p:pic>
      <p:pic>
        <p:nvPicPr>
          <p:cNvPr descr="Fortnite Saison 4 Chapitre 5 est DISPONIBLE !! - YouTube" id="6" name="Picture 5">
            <a:extLst>
              <a:ext uri="{FF2B5EF4-FFF2-40B4-BE49-F238E27FC236}">
                <a16:creationId xmlns:a16="http://schemas.microsoft.com/office/drawing/2014/main" id="{BBA6FABD-4497-F39D-14EA-83C223923E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9221" y="3721580"/>
            <a:ext cx="5493408" cy="313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979466"/>
      </p:ext>
    </p:extLst>
  </p:cSld>
  <p:clrMapOvr>
    <a:overrideClrMapping accent1="accent1" accent2="accent2" accent3="accent3" accent4="accent4" accent5="accent5" accent6="accent6" bg1="dk1" bg2="dk2" folHlink="folHlink" hlink="hlink" tx1="lt1" tx2="lt2"/>
  </p:clrMapOvr>
</p:sld>
</file>

<file path=ppt/theme/theme1.xml><?xml version="1.0" encoding="utf-8"?>
<a:theme xmlns:a="http://schemas.openxmlformats.org/drawingml/2006/main" name="AdornVTI">
  <a:themeElements>
    <a:clrScheme name="AnalogousFromRegularSeed_2SEEDS">
      <a:dk1>
        <a:srgbClr val="000000"/>
      </a:dk1>
      <a:lt1>
        <a:srgbClr val="FFFFFF"/>
      </a:lt1>
      <a:dk2>
        <a:srgbClr val="1B3028"/>
      </a:dk2>
      <a:lt2>
        <a:srgbClr val="F3F0F3"/>
      </a:lt2>
      <a:accent1>
        <a:srgbClr val="21BA42"/>
      </a:accent1>
      <a:accent2>
        <a:srgbClr val="49B82D"/>
      </a:accent2>
      <a:accent3>
        <a:srgbClr val="2DB784"/>
      </a:accent3>
      <a:accent4>
        <a:srgbClr val="563FCF"/>
      </a:accent4>
      <a:accent5>
        <a:srgbClr val="9435DA"/>
      </a:accent5>
      <a:accent6>
        <a:srgbClr val="C724C9"/>
      </a:accent6>
      <a:hlink>
        <a:srgbClr val="BF3FA3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497E3FA9-5A27-4D12-9D04-917BEF3D1303}" name="AdornVTI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0</Words>
  <Paragraphs>0</Paragraphs>
  <Slides>3</Slides>
  <Notes>0</Notes>
  <TotalTime>0</TotalTime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AdornVTI</vt:lpstr>
      <vt:lpstr>FORTNITE</vt:lpstr>
      <vt:lpstr>FORTNITE</vt:lpstr>
      <vt:lpstr>But du jeu</vt:lpstr>
    </vt:vector>
  </TitlesOfParts>
  <LinksUpToDate>false</LinksUpToDate>
  <SharedDoc>false</SharedDoc>
  <HyperlinksChanged>false</HyperlinksChanged>
  <Application>Microsoft Office PowerPoint</Application>
  <AppVersion>16.0000</AppVersion>
  <PresentationFormat>Widescreen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2024-10-09T14:11:03Z</dcterms:created>
  <dc:creator/>
  <cp:lastModifiedBy/>
  <dcterms:modified xsi:type="dcterms:W3CDTF">2024-10-09T14:25:21Z</dcterms:modified>
  <cp:revision>54</cp:revision>
  <dc:title/>
</cp:coreProperties>
</file>