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BC3736-BDA7-4D36-B39C-20D542A78BD1}" v="186" dt="2024-05-03T19:26:13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Changement de phase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Fait par Anabelle Cliche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464C7-98FD-8126-80DE-4190FD1AA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9962A4-9807-DFF5-D771-93E364C5C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/>
              <a:t>Comment appelle t'ont un liquide qui devient un liquide?</a:t>
            </a:r>
          </a:p>
        </p:txBody>
      </p:sp>
    </p:spTree>
    <p:extLst>
      <p:ext uri="{BB962C8B-B14F-4D97-AF65-F5344CB8AC3E}">
        <p14:creationId xmlns:p14="http://schemas.microsoft.com/office/powerpoint/2010/main" val="370029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8B0501-1368-D8B3-FCD1-07B5BC62B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AE272C-F378-8C4E-999B-3718B535E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/>
              <a:t>solidification</a:t>
            </a:r>
          </a:p>
        </p:txBody>
      </p:sp>
    </p:spTree>
    <p:extLst>
      <p:ext uri="{BB962C8B-B14F-4D97-AF65-F5344CB8AC3E}">
        <p14:creationId xmlns:p14="http://schemas.microsoft.com/office/powerpoint/2010/main" val="1895315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32E63E-C091-40AE-9FF1-BC8D25660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B44F17-9E09-CC94-57C7-098674E97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/>
              <a:t>Comment appelle t'ont un gaz qui devient un liquide?</a:t>
            </a:r>
          </a:p>
        </p:txBody>
      </p:sp>
    </p:spTree>
    <p:extLst>
      <p:ext uri="{BB962C8B-B14F-4D97-AF65-F5344CB8AC3E}">
        <p14:creationId xmlns:p14="http://schemas.microsoft.com/office/powerpoint/2010/main" val="233357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96CAED-E3E1-DB6E-F8FC-B7FFD88B0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7A97E2-8B7E-28F3-E036-078491B13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/>
              <a:t>Condensation partielle ou liquide </a:t>
            </a:r>
          </a:p>
          <a:p>
            <a:pPr marL="0" indent="0">
              <a:buNone/>
            </a:pPr>
            <a:r>
              <a:rPr lang="fr-FR" dirty="0" err="1"/>
              <a:t>Léquifaction</a:t>
            </a:r>
            <a:r>
              <a:rPr lang="fr-F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28864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296BC2-0DBF-18A0-CCEA-90B11ACBB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C53950-0D14-DBC8-93B3-52EE99958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/>
              <a:t>Nomme un synonyme de condensation solide</a:t>
            </a:r>
          </a:p>
        </p:txBody>
      </p:sp>
    </p:spTree>
    <p:extLst>
      <p:ext uri="{BB962C8B-B14F-4D97-AF65-F5344CB8AC3E}">
        <p14:creationId xmlns:p14="http://schemas.microsoft.com/office/powerpoint/2010/main" val="397091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584716-9381-6043-8A93-2A8C6A052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D6B965-7A77-42BE-34D3-6B6DBEA72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/>
              <a:t>Condensation totale</a:t>
            </a:r>
          </a:p>
        </p:txBody>
      </p:sp>
    </p:spTree>
    <p:extLst>
      <p:ext uri="{BB962C8B-B14F-4D97-AF65-F5344CB8AC3E}">
        <p14:creationId xmlns:p14="http://schemas.microsoft.com/office/powerpoint/2010/main" val="37762343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Changement de phase </vt:lpstr>
      <vt:lpstr>Question 1</vt:lpstr>
      <vt:lpstr>Réponse</vt:lpstr>
      <vt:lpstr>Question 2</vt:lpstr>
      <vt:lpstr>Réponse</vt:lpstr>
      <vt:lpstr>Question 3</vt:lpstr>
      <vt:lpstr>Réponse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56</cp:revision>
  <dcterms:created xsi:type="dcterms:W3CDTF">2024-05-03T19:20:30Z</dcterms:created>
  <dcterms:modified xsi:type="dcterms:W3CDTF">2024-05-03T19:26:14Z</dcterms:modified>
</cp:coreProperties>
</file>