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796DAA-9653-41BF-9883-06D191A70725}" v="142" dt="2024-01-19T20:35:19.5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653B31-8889-52C1-27D4-716C7D026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cs typeface="Calibri Light"/>
              </a:rPr>
              <a:t>Projet A</a:t>
            </a:r>
            <a:br>
              <a:rPr lang="fr-FR" dirty="0">
                <a:cs typeface="Calibri Light"/>
              </a:rPr>
            </a:br>
            <a:r>
              <a:rPr lang="fr-FR" dirty="0" err="1">
                <a:cs typeface="Calibri Light"/>
              </a:rPr>
              <a:t>logiciel:powerpoint</a:t>
            </a:r>
            <a:endParaRPr lang="fr-FR" dirty="0" err="1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8A2FB-A49E-568F-4E95-DBEFFC20D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fr-FR" dirty="0">
                <a:cs typeface="Calibri"/>
              </a:rPr>
              <a:t>Cycle de vie d'une</a:t>
            </a:r>
          </a:p>
          <a:p>
            <a:pPr marL="0" indent="0" algn="ctr">
              <a:buNone/>
            </a:pPr>
            <a:r>
              <a:rPr lang="fr-FR" dirty="0">
                <a:cs typeface="Calibri"/>
              </a:rPr>
              <a:t>Plante à fleurs</a:t>
            </a:r>
          </a:p>
          <a:p>
            <a:pPr marL="0" indent="0" algn="ctr">
              <a:buNone/>
            </a:pPr>
            <a:r>
              <a:rPr lang="fr-FR" dirty="0">
                <a:cs typeface="Calibri"/>
              </a:rPr>
              <a:t>Par Anabelle cliche</a:t>
            </a:r>
          </a:p>
        </p:txBody>
      </p:sp>
    </p:spTree>
    <p:extLst>
      <p:ext uri="{BB962C8B-B14F-4D97-AF65-F5344CB8AC3E}">
        <p14:creationId xmlns:p14="http://schemas.microsoft.com/office/powerpoint/2010/main" val="412009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220073-BF53-7F02-3E4F-2B3458175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cs typeface="Calibri Light"/>
              </a:rPr>
              <a:t>Germination</a:t>
            </a:r>
            <a:endParaRPr lang="fr-FR" dirty="0"/>
          </a:p>
        </p:txBody>
      </p:sp>
      <p:pic>
        <p:nvPicPr>
          <p:cNvPr id="4" name="Espace réservé du contenu 3" descr="Comprendre le processus de germination des graines">
            <a:extLst>
              <a:ext uri="{FF2B5EF4-FFF2-40B4-BE49-F238E27FC236}">
                <a16:creationId xmlns:a16="http://schemas.microsoft.com/office/drawing/2014/main" id="{861394DB-D7B5-3958-77D7-735D8F4E18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5821" y="1428465"/>
            <a:ext cx="8068393" cy="5433203"/>
          </a:xfrm>
        </p:spPr>
      </p:pic>
    </p:spTree>
    <p:extLst>
      <p:ext uri="{BB962C8B-B14F-4D97-AF65-F5344CB8AC3E}">
        <p14:creationId xmlns:p14="http://schemas.microsoft.com/office/powerpoint/2010/main" val="1476105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00C188-91CA-9A9D-3E0C-33D13672B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cs typeface="Calibri Light"/>
              </a:rPr>
              <a:t>Croissance</a:t>
            </a:r>
            <a:endParaRPr lang="fr-FR" dirty="0"/>
          </a:p>
        </p:txBody>
      </p:sp>
      <p:pic>
        <p:nvPicPr>
          <p:cNvPr id="4" name="Espace réservé du contenu 3" descr="Pommier (Pomme) : planter, cultiver, récolter">
            <a:extLst>
              <a:ext uri="{FF2B5EF4-FFF2-40B4-BE49-F238E27FC236}">
                <a16:creationId xmlns:a16="http://schemas.microsoft.com/office/drawing/2014/main" id="{6E6CB9B4-5670-644F-3A6E-F56225742B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72135" y="2559784"/>
            <a:ext cx="5816899" cy="4363887"/>
          </a:xfrm>
        </p:spPr>
      </p:pic>
    </p:spTree>
    <p:extLst>
      <p:ext uri="{BB962C8B-B14F-4D97-AF65-F5344CB8AC3E}">
        <p14:creationId xmlns:p14="http://schemas.microsoft.com/office/powerpoint/2010/main" val="2382677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7ADDF1-7CF2-8FFF-B08E-C05D525E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cs typeface="Calibri Light"/>
              </a:rPr>
              <a:t>Floraison</a:t>
            </a:r>
            <a:endParaRPr lang="fr-FR" dirty="0"/>
          </a:p>
        </p:txBody>
      </p:sp>
      <p:pic>
        <p:nvPicPr>
          <p:cNvPr id="4" name="Espace réservé du contenu 3" descr="Fleur de pommier - Virginia Corn">
            <a:extLst>
              <a:ext uri="{FF2B5EF4-FFF2-40B4-BE49-F238E27FC236}">
                <a16:creationId xmlns:a16="http://schemas.microsoft.com/office/drawing/2014/main" id="{19639350-33D9-8068-79C0-03BFF6F3C8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60588" y="2042199"/>
            <a:ext cx="5586861" cy="4191359"/>
          </a:xfrm>
        </p:spPr>
      </p:pic>
    </p:spTree>
    <p:extLst>
      <p:ext uri="{BB962C8B-B14F-4D97-AF65-F5344CB8AC3E}">
        <p14:creationId xmlns:p14="http://schemas.microsoft.com/office/powerpoint/2010/main" val="1802312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7DA9CA-7AAE-CCB2-BA60-F1B198CC9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cs typeface="Calibri Light"/>
              </a:rPr>
              <a:t>Pollinisation</a:t>
            </a:r>
            <a:endParaRPr lang="fr-FR" dirty="0"/>
          </a:p>
        </p:txBody>
      </p:sp>
      <p:pic>
        <p:nvPicPr>
          <p:cNvPr id="4" name="Espace réservé du contenu 3" descr="Attirer les pollinisateurs dans votre jardin - Mjardiner">
            <a:extLst>
              <a:ext uri="{FF2B5EF4-FFF2-40B4-BE49-F238E27FC236}">
                <a16:creationId xmlns:a16="http://schemas.microsoft.com/office/drawing/2014/main" id="{F7F50DA6-915A-242D-8DB7-CDB4C6F796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04336" y="2702748"/>
            <a:ext cx="6691402" cy="3704146"/>
          </a:xfrm>
        </p:spPr>
      </p:pic>
    </p:spTree>
    <p:extLst>
      <p:ext uri="{BB962C8B-B14F-4D97-AF65-F5344CB8AC3E}">
        <p14:creationId xmlns:p14="http://schemas.microsoft.com/office/powerpoint/2010/main" val="4043430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85B35A-A09B-9761-F860-6364013D8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cs typeface="Calibri Light"/>
              </a:rPr>
              <a:t>Fécondation</a:t>
            </a:r>
            <a:endParaRPr lang="fr-FR" dirty="0"/>
          </a:p>
        </p:txBody>
      </p:sp>
      <p:pic>
        <p:nvPicPr>
          <p:cNvPr id="7" name="Espace réservé du contenu 6" descr="D'où vient le pépin? - Blogue de GUEPE">
            <a:extLst>
              <a:ext uri="{FF2B5EF4-FFF2-40B4-BE49-F238E27FC236}">
                <a16:creationId xmlns:a16="http://schemas.microsoft.com/office/drawing/2014/main" id="{EF2E5DE4-ECEA-0BFE-516E-5A9305FD02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62659" y="2175458"/>
            <a:ext cx="7893888" cy="4183631"/>
          </a:xfrm>
        </p:spPr>
      </p:pic>
    </p:spTree>
    <p:extLst>
      <p:ext uri="{BB962C8B-B14F-4D97-AF65-F5344CB8AC3E}">
        <p14:creationId xmlns:p14="http://schemas.microsoft.com/office/powerpoint/2010/main" val="2023814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A555FB-CF34-88F5-2DA7-EC82EA9CF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cs typeface="Calibri Light"/>
              </a:rPr>
              <a:t>Fructification</a:t>
            </a:r>
            <a:endParaRPr lang="fr-FR" dirty="0"/>
          </a:p>
        </p:txBody>
      </p:sp>
      <p:pic>
        <p:nvPicPr>
          <p:cNvPr id="4" name="Espace réservé du contenu 3" descr="Pomme - Half Your Plate">
            <a:extLst>
              <a:ext uri="{FF2B5EF4-FFF2-40B4-BE49-F238E27FC236}">
                <a16:creationId xmlns:a16="http://schemas.microsoft.com/office/drawing/2014/main" id="{640AF4D2-DC43-A6B9-1857-CA5DA82AD2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82868" y="969648"/>
            <a:ext cx="5172075" cy="5243782"/>
          </a:xfrm>
        </p:spPr>
      </p:pic>
    </p:spTree>
    <p:extLst>
      <p:ext uri="{BB962C8B-B14F-4D97-AF65-F5344CB8AC3E}">
        <p14:creationId xmlns:p14="http://schemas.microsoft.com/office/powerpoint/2010/main" val="14511427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Projet A logiciel:powerpoint</vt:lpstr>
      <vt:lpstr>Germination</vt:lpstr>
      <vt:lpstr>Croissance</vt:lpstr>
      <vt:lpstr>Floraison</vt:lpstr>
      <vt:lpstr>Pollinisation</vt:lpstr>
      <vt:lpstr>Fécondation</vt:lpstr>
      <vt:lpstr>Fructification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50</cp:revision>
  <dcterms:created xsi:type="dcterms:W3CDTF">2024-01-19T20:23:36Z</dcterms:created>
  <dcterms:modified xsi:type="dcterms:W3CDTF">2024-01-19T20:36:49Z</dcterms:modified>
</cp:coreProperties>
</file>