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796F2F-79E9-4248-8F04-6E8E7CB24877}" v="418" dt="2024-02-29T19:12:09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0105" y="186574"/>
            <a:ext cx="9144000" cy="2387600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Diophante</a:t>
            </a:r>
            <a:br>
              <a:rPr lang="en-US" dirty="0">
                <a:ea typeface="Calibri Light"/>
                <a:cs typeface="Calibri Light"/>
              </a:rPr>
            </a:br>
            <a:r>
              <a:rPr lang="en-US" sz="2000" dirty="0">
                <a:ea typeface="Calibri Light"/>
                <a:cs typeface="Calibri Light"/>
              </a:rPr>
              <a:t>fait par Alexanne et Anabelle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18564"/>
            <a:ext cx="9144000" cy="439236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5" descr="Diophante">
            <a:extLst>
              <a:ext uri="{FF2B5EF4-FFF2-40B4-BE49-F238E27FC236}">
                <a16:creationId xmlns:a16="http://schemas.microsoft.com/office/drawing/2014/main" id="{2A5431CC-A53A-4BFE-1CEA-5F8E89E42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99" y="3061201"/>
            <a:ext cx="3166811" cy="320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3B7BD-CD1A-476A-F06D-E9001ED57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ea typeface="Calibri Light"/>
                <a:cs typeface="Calibri Light"/>
              </a:rPr>
              <a:t>Nom de son village: </a:t>
            </a:r>
            <a:r>
              <a:rPr lang="en-US" sz="2000" dirty="0" err="1">
                <a:ea typeface="Calibri Light"/>
                <a:cs typeface="Calibri Light"/>
              </a:rPr>
              <a:t>Grèce</a:t>
            </a:r>
            <a:r>
              <a:rPr lang="en-US" sz="2000" dirty="0">
                <a:ea typeface="Calibri Light"/>
                <a:cs typeface="Calibri Light"/>
              </a:rPr>
              <a:t> </a:t>
            </a:r>
            <a:r>
              <a:rPr lang="en-US" sz="2000" dirty="0" err="1">
                <a:ea typeface="Calibri Light"/>
                <a:cs typeface="Calibri Light"/>
              </a:rPr>
              <a:t>Alexendrie</a:t>
            </a:r>
            <a:br>
              <a:rPr lang="en-US" sz="2000" dirty="0">
                <a:ea typeface="Calibri Light"/>
                <a:cs typeface="Calibri Light"/>
              </a:rPr>
            </a:br>
            <a:br>
              <a:rPr lang="en-US" sz="2000" dirty="0">
                <a:ea typeface="Calibri Light"/>
                <a:cs typeface="Calibri Light"/>
              </a:rPr>
            </a:br>
            <a:r>
              <a:rPr lang="en-US" sz="2000" dirty="0" err="1">
                <a:ea typeface="Calibri Light"/>
                <a:cs typeface="Calibri Light"/>
              </a:rPr>
              <a:t>période</a:t>
            </a:r>
            <a:r>
              <a:rPr lang="en-US" sz="2000" dirty="0">
                <a:ea typeface="Calibri Light"/>
                <a:cs typeface="Calibri Light"/>
              </a:rPr>
              <a:t> de temps: 3 siècle </a:t>
            </a:r>
            <a:r>
              <a:rPr lang="en-US" sz="2000" dirty="0" err="1">
                <a:ea typeface="Calibri Light"/>
                <a:cs typeface="Calibri Light"/>
              </a:rPr>
              <a:t>avant</a:t>
            </a:r>
            <a:r>
              <a:rPr lang="en-US" sz="2000" dirty="0">
                <a:ea typeface="Calibri Light"/>
                <a:cs typeface="Calibri Light"/>
              </a:rPr>
              <a:t> j-C</a:t>
            </a:r>
          </a:p>
        </p:txBody>
      </p:sp>
      <p:pic>
        <p:nvPicPr>
          <p:cNvPr id="4" name="Content Placeholder 3" descr="Article Enigme - Diophante... - Newsletter Haoui du 08 septembre 2015">
            <a:extLst>
              <a:ext uri="{FF2B5EF4-FFF2-40B4-BE49-F238E27FC236}">
                <a16:creationId xmlns:a16="http://schemas.microsoft.com/office/drawing/2014/main" id="{D4B6DD40-FFCE-0BB5-A4ED-0D804AFF48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2585" y="365377"/>
            <a:ext cx="3802513" cy="2980569"/>
          </a:xfrm>
        </p:spPr>
      </p:pic>
      <p:pic>
        <p:nvPicPr>
          <p:cNvPr id="5" name="Picture 4" descr="Carte du monde - Présentation du monde sous forme de cartograhie">
            <a:extLst>
              <a:ext uri="{FF2B5EF4-FFF2-40B4-BE49-F238E27FC236}">
                <a16:creationId xmlns:a16="http://schemas.microsoft.com/office/drawing/2014/main" id="{58785671-AD20-F515-D67F-34878AB58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624" y="4002924"/>
            <a:ext cx="4356434" cy="2301206"/>
          </a:xfrm>
          <a:prstGeom prst="rect">
            <a:avLst/>
          </a:prstGeom>
        </p:spPr>
      </p:pic>
      <p:pic>
        <p:nvPicPr>
          <p:cNvPr id="8" name="Picture 7" descr="Équation diophantienne — Wikipédia">
            <a:extLst>
              <a:ext uri="{FF2B5EF4-FFF2-40B4-BE49-F238E27FC236}">
                <a16:creationId xmlns:a16="http://schemas.microsoft.com/office/drawing/2014/main" id="{400E38AA-C900-5560-5A7A-5222AF0799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460" y="3904080"/>
            <a:ext cx="1704975" cy="268605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2D8B149-0E75-7032-AE6A-7A7D8EBE6084}"/>
              </a:ext>
            </a:extLst>
          </p:cNvPr>
          <p:cNvSpPr/>
          <p:nvPr/>
        </p:nvSpPr>
        <p:spPr>
          <a:xfrm>
            <a:off x="2192154" y="4414786"/>
            <a:ext cx="1483895" cy="14838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err="1">
                <a:ea typeface="Calibri"/>
                <a:cs typeface="Calibri"/>
              </a:rPr>
              <a:t>Arithe</a:t>
            </a:r>
            <a:r>
              <a:rPr lang="en-US" sz="2000" dirty="0">
                <a:ea typeface="Calibri"/>
                <a:cs typeface="Calibri"/>
              </a:rPr>
              <a:t> </a:t>
            </a:r>
            <a:r>
              <a:rPr lang="en-US" sz="2000" err="1">
                <a:ea typeface="Calibri"/>
                <a:cs typeface="Calibri"/>
              </a:rPr>
              <a:t>méthique</a:t>
            </a:r>
            <a:endParaRPr lang="en-US" sz="2000" err="1"/>
          </a:p>
        </p:txBody>
      </p:sp>
    </p:spTree>
    <p:extLst>
      <p:ext uri="{BB962C8B-B14F-4D97-AF65-F5344CB8AC3E}">
        <p14:creationId xmlns:p14="http://schemas.microsoft.com/office/powerpoint/2010/main" val="212399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AB0C-586D-80D1-9E8B-35DD3DD1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PPCM (2,6,7,12)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38BAC-F0C5-2043-F20A-348505B44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12x1=12 x</a:t>
            </a:r>
          </a:p>
          <a:p>
            <a:r>
              <a:rPr lang="en-US" dirty="0">
                <a:ea typeface="Calibri"/>
                <a:cs typeface="Calibri"/>
              </a:rPr>
              <a:t>12x2=24 x</a:t>
            </a:r>
          </a:p>
          <a:p>
            <a:r>
              <a:rPr lang="en-US" dirty="0">
                <a:ea typeface="Calibri"/>
                <a:cs typeface="Calibri"/>
              </a:rPr>
              <a:t>12x3=36 x</a:t>
            </a:r>
          </a:p>
          <a:p>
            <a:r>
              <a:rPr lang="en-US" dirty="0">
                <a:ea typeface="Calibri"/>
                <a:cs typeface="Calibri"/>
              </a:rPr>
              <a:t>12x4=48 x</a:t>
            </a:r>
          </a:p>
          <a:p>
            <a:r>
              <a:rPr lang="en-US" dirty="0">
                <a:ea typeface="Calibri"/>
                <a:cs typeface="Calibri"/>
              </a:rPr>
              <a:t>12x5=60 x</a:t>
            </a:r>
          </a:p>
          <a:p>
            <a:r>
              <a:rPr lang="en-US" dirty="0">
                <a:ea typeface="Calibri"/>
                <a:cs typeface="Calibri"/>
              </a:rPr>
              <a:t>12x6=72 x</a:t>
            </a:r>
          </a:p>
          <a:p>
            <a:r>
              <a:rPr lang="en-US" dirty="0">
                <a:ea typeface="Calibri"/>
                <a:cs typeface="Calibri"/>
              </a:rPr>
              <a:t>12x7=84 parfait</a:t>
            </a:r>
          </a:p>
        </p:txBody>
      </p:sp>
    </p:spTree>
    <p:extLst>
      <p:ext uri="{BB962C8B-B14F-4D97-AF65-F5344CB8AC3E}">
        <p14:creationId xmlns:p14="http://schemas.microsoft.com/office/powerpoint/2010/main" val="237128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F48AF-D38F-974D-C5A7-F41542994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1E221-D12F-4B16-22CA-FFE62BC27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        X + Y + Z = 20 </a:t>
            </a:r>
            <a:r>
              <a:rPr lang="en-US" dirty="0" err="1">
                <a:ea typeface="Calibri"/>
                <a:cs typeface="Calibri"/>
              </a:rPr>
              <a:t>alors</a:t>
            </a:r>
            <a:r>
              <a:rPr lang="en-US" dirty="0">
                <a:ea typeface="Calibri"/>
                <a:cs typeface="Calibri"/>
              </a:rPr>
              <a:t> w = 11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W + X + Y       =22 </a:t>
            </a:r>
            <a:r>
              <a:rPr lang="en-US" dirty="0" err="1">
                <a:ea typeface="Calibri"/>
                <a:cs typeface="Calibri"/>
              </a:rPr>
              <a:t>alors</a:t>
            </a:r>
            <a:r>
              <a:rPr lang="en-US" dirty="0">
                <a:ea typeface="Calibri"/>
                <a:cs typeface="Calibri"/>
              </a:rPr>
              <a:t> z = 9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W        + Y + Z =24 </a:t>
            </a:r>
            <a:r>
              <a:rPr lang="en-US" err="1">
                <a:ea typeface="Calibri"/>
                <a:cs typeface="Calibri"/>
              </a:rPr>
              <a:t>alors</a:t>
            </a:r>
            <a:r>
              <a:rPr lang="en-US">
                <a:ea typeface="Calibri"/>
                <a:cs typeface="Calibri"/>
              </a:rPr>
              <a:t> x = 7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W + X        + Z =27 </a:t>
            </a:r>
            <a:r>
              <a:rPr lang="en-US" dirty="0" err="1">
                <a:ea typeface="Calibri"/>
                <a:cs typeface="Calibri"/>
              </a:rPr>
              <a:t>alors</a:t>
            </a:r>
            <a:r>
              <a:rPr lang="en-US" dirty="0">
                <a:ea typeface="Calibri"/>
                <a:cs typeface="Calibri"/>
              </a:rPr>
              <a:t> y = 4</a:t>
            </a:r>
          </a:p>
          <a:p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# </a:t>
            </a:r>
            <a:r>
              <a:rPr lang="en-US" err="1">
                <a:ea typeface="Calibri"/>
                <a:cs typeface="Calibri"/>
              </a:rPr>
              <a:t>d'inconues</a:t>
            </a:r>
            <a:r>
              <a:rPr lang="en-US" dirty="0">
                <a:ea typeface="Calibri"/>
                <a:cs typeface="Calibri"/>
              </a:rPr>
              <a:t> (variables) 4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# </a:t>
            </a:r>
            <a:r>
              <a:rPr lang="en-US" err="1">
                <a:ea typeface="Calibri"/>
                <a:cs typeface="Calibri"/>
              </a:rPr>
              <a:t>équations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différentes</a:t>
            </a:r>
            <a:r>
              <a:rPr lang="en-US" dirty="0">
                <a:ea typeface="Calibri"/>
                <a:cs typeface="Calibri"/>
              </a:rPr>
              <a:t> 4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3W+3X+3Y+3Z=93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W+X+Y+Z=31</a:t>
            </a:r>
          </a:p>
        </p:txBody>
      </p:sp>
    </p:spTree>
    <p:extLst>
      <p:ext uri="{BB962C8B-B14F-4D97-AF65-F5344CB8AC3E}">
        <p14:creationId xmlns:p14="http://schemas.microsoft.com/office/powerpoint/2010/main" val="2090848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Diophante fait par Alexanne et Anabelle</vt:lpstr>
      <vt:lpstr>Nom de son village: Grèce Alexendrie  période de temps: 3 siècle avant j-C</vt:lpstr>
      <vt:lpstr>PPCM (2,6,7,12)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149</cp:revision>
  <dcterms:created xsi:type="dcterms:W3CDTF">2024-02-29T18:46:28Z</dcterms:created>
  <dcterms:modified xsi:type="dcterms:W3CDTF">2024-02-29T19:12:10Z</dcterms:modified>
</cp:coreProperties>
</file>