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FD0CB-49D6-625D-A9C0-5828D5641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A517B6-C217-A5E7-D607-5FBEB36DD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E0D6E4-2A90-E93F-3920-8DF853D31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139DB2-85AE-43CF-959E-C09D93BD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6251FF-5078-D7F7-03E8-22D12021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4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CC4B3-5AFB-8750-EFA8-DBF3CD15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4B9725-3D30-403D-122C-81C129881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06469A-4E75-3A6F-6D22-64648D1CC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9B1CA-4564-2FC2-4911-4798F280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EAE04C-22D6-0F53-1E9A-D79CE154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524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F6EE9B8-1B1F-5FEB-483E-DF9C009C7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2DCC21-990E-67E6-E099-3F206BF4D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64642E-DB71-7210-E53C-86CF4E66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8DFBB1-2DF9-E9CA-20A6-2264CD45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8F4051-2252-4B3F-CE51-E3BD9213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34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FE6611-7CD1-A69B-29DD-9B90DE7DA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80A3BB-16C5-8237-DB00-224E9F27A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9C325C-E352-5281-293C-CF4C1A0D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75835D-F133-8782-C5F3-8F044E76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13BB04-CA22-B2CF-0CDC-2AC08C54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261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89BF3-627E-C925-1827-826F471F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FD2FFA-5587-5D07-1ABA-E509B282A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85DDE1-B721-3926-07AE-970BFA11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DD463E-F859-E2CA-B33C-0A6A3F3C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ACF5FE-F8AB-6D9B-B859-32F22509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852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577183-B6A3-7955-DBCC-AB368B23B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B70595-D591-BC58-FD7B-8DFB158DC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C36936-F64A-C94D-B7A5-FF232C1D6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94510B-9F8A-9CD1-D116-86C661B7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E1DEF2-5B5C-0846-AE17-25B5F171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0E8BBB-80FD-B3AF-241A-BCA161B8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00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31B6CF-D6DF-288C-BB18-804212E8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CAD380-7F23-F4DB-1EAE-AD3533F65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C8F5B-3A64-A468-E67F-B7B6B56DC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635A80-E297-E64E-2262-D2A41409F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096C92-0BB7-9A3A-4B7B-541FB4C77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713F185-5009-F72E-1C3F-A4A69883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B55F66-FE68-EAC9-B979-4D04B7B7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6CD80F-AE9E-2434-F29F-18A875C5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433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2B317-609D-6BC5-F766-F73E55FB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9BE956-98A5-2547-51F4-28304386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40FCA8-A312-7268-1188-5704E3D7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D18FE3-C70C-3978-DB7A-7BC1BA94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607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13930A-AC79-6F30-A35C-632E1146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17C9AF1-91D2-A065-7AE6-BFA44D21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C533DA-4B4B-E6FD-822F-0987BC03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76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374094-7B31-ABB6-BE05-F3A3E434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4DCFB-E629-ACBC-D864-7B1FCDDCA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D7A3EF-EBAF-CFB2-513D-41D71AF2D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AC906A-FEE9-5B9E-5D54-C966AAEA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3487F8-971F-F33C-FBC5-20832F89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2CFFD-66D0-94D3-811C-883619A3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550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10E955-12D0-9161-4B74-E904AF08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FA96E5-E98F-708D-5172-043B42AB2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FE150B-DCED-AD16-13B8-2802E6AEA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11B416-BE06-38E4-6F68-03D39426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E6862A-DF31-45B0-3E84-15E409D0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6853D6-6115-C167-DB24-549E2CF9C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846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0EE436-8004-7C8B-DF9C-07B07F0F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59DBB-BB63-5B30-51E1-8D3520752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E38E86-5E79-D624-74A9-AABB1B7F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BE49-9038-491B-AA75-FC909E1DA11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FEF5C-A7D3-5837-C22E-9E7C5BDAA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A07DCA-95BA-F430-3A69-8408B45B7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8442-150B-4587-A273-28B749F44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424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6C4365-CB9D-F793-BA7A-8B252D07F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 fusée d’Anabelle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2E74CA86-77B8-4964-4139-E60435E4A50B}"/>
              </a:ext>
            </a:extLst>
          </p:cNvPr>
          <p:cNvSpPr/>
          <p:nvPr/>
        </p:nvSpPr>
        <p:spPr>
          <a:xfrm>
            <a:off x="10160224" y="629964"/>
            <a:ext cx="1132885" cy="159413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75155CB6-DC60-6713-FB98-2E7EC7A5FB87}"/>
              </a:ext>
            </a:extLst>
          </p:cNvPr>
          <p:cNvSpPr/>
          <p:nvPr/>
        </p:nvSpPr>
        <p:spPr>
          <a:xfrm>
            <a:off x="11293109" y="4876867"/>
            <a:ext cx="820668" cy="761866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F3752DC3-5E48-A257-79C3-4831559FDD7F}"/>
              </a:ext>
            </a:extLst>
          </p:cNvPr>
          <p:cNvSpPr/>
          <p:nvPr/>
        </p:nvSpPr>
        <p:spPr>
          <a:xfrm>
            <a:off x="9730509" y="4750822"/>
            <a:ext cx="614995" cy="842787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Procédé 7">
            <a:extLst>
              <a:ext uri="{FF2B5EF4-FFF2-40B4-BE49-F238E27FC236}">
                <a16:creationId xmlns:a16="http://schemas.microsoft.com/office/drawing/2014/main" id="{4D05B3B3-521B-7746-99B2-2C4A1E3657CC}"/>
              </a:ext>
            </a:extLst>
          </p:cNvPr>
          <p:cNvSpPr/>
          <p:nvPr/>
        </p:nvSpPr>
        <p:spPr>
          <a:xfrm>
            <a:off x="10160224" y="2224095"/>
            <a:ext cx="1132885" cy="287999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887285-6EED-56F8-3E68-EF03206EDB40}"/>
              </a:ext>
            </a:extLst>
          </p:cNvPr>
          <p:cNvSpPr/>
          <p:nvPr/>
        </p:nvSpPr>
        <p:spPr>
          <a:xfrm rot="16200000">
            <a:off x="9339714" y="3180342"/>
            <a:ext cx="2651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Anabelle</a:t>
            </a:r>
          </a:p>
        </p:txBody>
      </p:sp>
    </p:spTree>
    <p:extLst>
      <p:ext uri="{BB962C8B-B14F-4D97-AF65-F5344CB8AC3E}">
        <p14:creationId xmlns:p14="http://schemas.microsoft.com/office/powerpoint/2010/main" val="660561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d’Anabelle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d’Anabelle</dc:title>
  <dc:creator>acliche64 Anabelle</dc:creator>
  <cp:lastModifiedBy>acliche64 Anabelle</cp:lastModifiedBy>
  <cp:revision>1</cp:revision>
  <dcterms:created xsi:type="dcterms:W3CDTF">2023-09-29T13:31:25Z</dcterms:created>
  <dcterms:modified xsi:type="dcterms:W3CDTF">2023-09-29T13:46:35Z</dcterms:modified>
</cp:coreProperties>
</file>