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5A7F0F-70D5-40DB-98AB-A5A65FA3F930}" v="121" dt="2024-01-19T20:34:19.2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-1350543"/>
            <a:ext cx="9144000" cy="2387600"/>
          </a:xfrm>
        </p:spPr>
        <p:txBody>
          <a:bodyPr/>
          <a:lstStyle/>
          <a:p>
            <a:r>
              <a:rPr lang="fr-FR" dirty="0">
                <a:cs typeface="Calibri Light"/>
              </a:rPr>
              <a:t>Projet A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1186642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cs typeface="Calibri"/>
              </a:rPr>
              <a:t>Cycle de vie d'une plante à fleurs</a:t>
            </a:r>
            <a:br>
              <a:rPr lang="fr-FR" dirty="0">
                <a:cs typeface="Calibri"/>
              </a:rPr>
            </a:br>
            <a:r>
              <a:rPr lang="fr-FR" dirty="0">
                <a:cs typeface="Calibri"/>
              </a:rPr>
              <a:t>par</a:t>
            </a:r>
            <a:br>
              <a:rPr lang="fr-FR" dirty="0">
                <a:cs typeface="Calibri"/>
              </a:rPr>
            </a:br>
            <a:r>
              <a:rPr lang="fr-FR" dirty="0">
                <a:cs typeface="Calibri"/>
              </a:rPr>
              <a:t>Tommy Carrier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74003C-C2AC-775B-7212-3BA202D9E8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ECCCE7-8125-2D10-405F-E6D494A829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350543"/>
            <a:ext cx="9144000" cy="2387600"/>
          </a:xfrm>
        </p:spPr>
        <p:txBody>
          <a:bodyPr/>
          <a:lstStyle/>
          <a:p>
            <a:r>
              <a:rPr lang="fr-FR" dirty="0">
                <a:cs typeface="Calibri Light"/>
              </a:rPr>
              <a:t>Germination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A673A6E-4A84-0A68-DBD0-52206A78C6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86642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fr-FR" dirty="0">
              <a:cs typeface="Calibri"/>
            </a:endParaRPr>
          </a:p>
        </p:txBody>
      </p:sp>
      <p:pic>
        <p:nvPicPr>
          <p:cNvPr id="4" name="Image 3" descr="Germination | What is Germination? | Seed Germination for Kids">
            <a:extLst>
              <a:ext uri="{FF2B5EF4-FFF2-40B4-BE49-F238E27FC236}">
                <a16:creationId xmlns:a16="http://schemas.microsoft.com/office/drawing/2014/main" id="{65C7DC00-855D-8B50-39F2-41B6F59CB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3653" y="1031487"/>
            <a:ext cx="7720282" cy="5413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325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A2241B-3162-69BE-6325-39289F69BB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580638-631C-00B5-34EB-732FF22E1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350543"/>
            <a:ext cx="9144000" cy="2387600"/>
          </a:xfrm>
        </p:spPr>
        <p:txBody>
          <a:bodyPr/>
          <a:lstStyle/>
          <a:p>
            <a:r>
              <a:rPr lang="fr-FR" dirty="0">
                <a:cs typeface="Calibri Light"/>
              </a:rPr>
              <a:t>Croissance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05490B5-76FF-55B8-96AC-F8E33173F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86642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fr-FR" dirty="0">
              <a:cs typeface="Calibri"/>
            </a:endParaRPr>
          </a:p>
        </p:txBody>
      </p:sp>
      <p:pic>
        <p:nvPicPr>
          <p:cNvPr id="4" name="Image 3" descr="Une image contenant personne, pousse, plein air, plante&#10;&#10;Description générée automatiquement">
            <a:extLst>
              <a:ext uri="{FF2B5EF4-FFF2-40B4-BE49-F238E27FC236}">
                <a16:creationId xmlns:a16="http://schemas.microsoft.com/office/drawing/2014/main" id="{FA304828-D419-14A1-27A1-9A0D2651F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4051" y="1134015"/>
            <a:ext cx="8063901" cy="539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879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CB211C-20F9-9061-38A6-5F4A0D1F1A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AD1CC4-5062-B5BA-F824-2BB7AAA039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350543"/>
            <a:ext cx="9144000" cy="2387600"/>
          </a:xfrm>
        </p:spPr>
        <p:txBody>
          <a:bodyPr/>
          <a:lstStyle/>
          <a:p>
            <a:r>
              <a:rPr lang="fr-FR" dirty="0">
                <a:cs typeface="Calibri Light"/>
              </a:rPr>
              <a:t>Floraison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155665-21E6-F6CA-46BF-EAD0E080B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86642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cs typeface="Calibri"/>
              </a:rPr>
              <a:t>Cycle de vie d'une plante à fleurs</a:t>
            </a:r>
            <a:br>
              <a:rPr lang="fr-FR" dirty="0">
                <a:cs typeface="Calibri"/>
              </a:rPr>
            </a:br>
            <a:r>
              <a:rPr lang="fr-FR" dirty="0">
                <a:cs typeface="Calibri"/>
              </a:rPr>
              <a:t>par</a:t>
            </a:r>
            <a:br>
              <a:rPr lang="fr-FR" dirty="0">
                <a:cs typeface="Calibri"/>
              </a:rPr>
            </a:br>
            <a:r>
              <a:rPr lang="fr-FR" dirty="0">
                <a:cs typeface="Calibri"/>
              </a:rPr>
              <a:t>Tommy Carrier</a:t>
            </a:r>
          </a:p>
        </p:txBody>
      </p:sp>
      <p:pic>
        <p:nvPicPr>
          <p:cNvPr id="4" name="Image 3" descr="Une image contenant fruit, arbre, arbre fruitier, plein air&#10;&#10;Description générée automatiquement">
            <a:extLst>
              <a:ext uri="{FF2B5EF4-FFF2-40B4-BE49-F238E27FC236}">
                <a16:creationId xmlns:a16="http://schemas.microsoft.com/office/drawing/2014/main" id="{EA04B65D-92D9-153E-3F98-3C3B8DE7C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14658" y="5102165"/>
            <a:ext cx="6267091" cy="4273669"/>
          </a:xfrm>
          <a:prstGeom prst="rect">
            <a:avLst/>
          </a:prstGeom>
        </p:spPr>
      </p:pic>
      <p:pic>
        <p:nvPicPr>
          <p:cNvPr id="5" name="Image 4" descr="Images Gratuites : la nature, fleur, violet, pétale, Marguerite ...">
            <a:extLst>
              <a:ext uri="{FF2B5EF4-FFF2-40B4-BE49-F238E27FC236}">
                <a16:creationId xmlns:a16="http://schemas.microsoft.com/office/drawing/2014/main" id="{84B010E2-3C6B-E88F-35F4-B4634E9F9B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0791" y="1036158"/>
            <a:ext cx="8750419" cy="5907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283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BF4BA7-CFDE-F62F-E259-7F49E627C0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C1636-FE9E-2891-3474-A8B9DF1B47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350543"/>
            <a:ext cx="9144000" cy="2387600"/>
          </a:xfrm>
        </p:spPr>
        <p:txBody>
          <a:bodyPr/>
          <a:lstStyle/>
          <a:p>
            <a:r>
              <a:rPr lang="fr-FR" dirty="0" err="1">
                <a:cs typeface="Calibri Light"/>
              </a:rPr>
              <a:t>Pollonisation</a:t>
            </a:r>
            <a:endParaRPr lang="fr-FR" dirty="0" err="1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972220E-6FB3-E968-DC58-D36FE35B6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86642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cs typeface="Calibri"/>
              </a:rPr>
              <a:t>Cycle de vie d'une plante à fleurs</a:t>
            </a:r>
            <a:br>
              <a:rPr lang="fr-FR" dirty="0">
                <a:cs typeface="Calibri"/>
              </a:rPr>
            </a:br>
            <a:r>
              <a:rPr lang="fr-FR" dirty="0">
                <a:cs typeface="Calibri"/>
              </a:rPr>
              <a:t>par</a:t>
            </a:r>
            <a:br>
              <a:rPr lang="fr-FR" dirty="0">
                <a:cs typeface="Calibri"/>
              </a:rPr>
            </a:br>
            <a:r>
              <a:rPr lang="fr-FR" dirty="0">
                <a:cs typeface="Calibri"/>
              </a:rPr>
              <a:t>Tommy Carrier</a:t>
            </a:r>
          </a:p>
        </p:txBody>
      </p:sp>
      <p:pic>
        <p:nvPicPr>
          <p:cNvPr id="4" name="Image 3" descr="Pollinisation : description du phénomène | Pratique.fr">
            <a:extLst>
              <a:ext uri="{FF2B5EF4-FFF2-40B4-BE49-F238E27FC236}">
                <a16:creationId xmlns:a16="http://schemas.microsoft.com/office/drawing/2014/main" id="{84EA9FD9-676A-9343-02FE-6382540C54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502" y="1041009"/>
            <a:ext cx="7269372" cy="4862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60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20D984-0EDE-0E04-2508-2B3E27AB2F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3628AC-C115-7420-552C-5924E3074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350543"/>
            <a:ext cx="9144000" cy="2387600"/>
          </a:xfrm>
        </p:spPr>
        <p:txBody>
          <a:bodyPr/>
          <a:lstStyle/>
          <a:p>
            <a:r>
              <a:rPr lang="fr-FR" dirty="0">
                <a:cs typeface="Calibri Light"/>
              </a:rPr>
              <a:t>Fécondation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0E4AEBE-0EC1-06E4-904F-38CC871B15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86642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cs typeface="Calibri"/>
              </a:rPr>
              <a:t>Cycle de vie d'une plante à fleurs</a:t>
            </a:r>
            <a:br>
              <a:rPr lang="fr-FR" dirty="0">
                <a:cs typeface="Calibri"/>
              </a:rPr>
            </a:br>
            <a:r>
              <a:rPr lang="fr-FR" dirty="0">
                <a:cs typeface="Calibri"/>
              </a:rPr>
              <a:t>par</a:t>
            </a:r>
            <a:br>
              <a:rPr lang="fr-FR" dirty="0">
                <a:cs typeface="Calibri"/>
              </a:rPr>
            </a:br>
            <a:r>
              <a:rPr lang="fr-FR" dirty="0">
                <a:cs typeface="Calibri"/>
              </a:rPr>
              <a:t>Tommy Carrier</a:t>
            </a:r>
          </a:p>
        </p:txBody>
      </p:sp>
      <p:pic>
        <p:nvPicPr>
          <p:cNvPr id="4" name="Image 3" descr="Une image contenant texte, Police&#10;&#10;Description générée automatiquement">
            <a:extLst>
              <a:ext uri="{FF2B5EF4-FFF2-40B4-BE49-F238E27FC236}">
                <a16:creationId xmlns:a16="http://schemas.microsoft.com/office/drawing/2014/main" id="{0C62A451-916B-2431-FAAF-6FAF9A2291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8857" y="903976"/>
            <a:ext cx="5028661" cy="582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301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3E27CB-8887-DB21-BC2E-F5E5082467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B5F362-29E6-5048-18CF-90857E321A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350543"/>
            <a:ext cx="9144000" cy="2387600"/>
          </a:xfrm>
        </p:spPr>
        <p:txBody>
          <a:bodyPr/>
          <a:lstStyle/>
          <a:p>
            <a:r>
              <a:rPr lang="fr-FR" dirty="0">
                <a:cs typeface="Calibri Light"/>
              </a:rPr>
              <a:t>Fructification</a:t>
            </a:r>
            <a:endParaRPr lang="fr-FR" dirty="0" err="1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F832663-C129-4516-1048-855F2C8B8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86642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cs typeface="Calibri"/>
              </a:rPr>
              <a:t>Cycle de vie d'une plante à fleurs</a:t>
            </a:r>
            <a:br>
              <a:rPr lang="fr-FR" dirty="0">
                <a:cs typeface="Calibri"/>
              </a:rPr>
            </a:br>
            <a:r>
              <a:rPr lang="fr-FR" dirty="0">
                <a:cs typeface="Calibri"/>
              </a:rPr>
              <a:t>par</a:t>
            </a:r>
            <a:br>
              <a:rPr lang="fr-FR" dirty="0">
                <a:cs typeface="Calibri"/>
              </a:rPr>
            </a:br>
            <a:r>
              <a:rPr lang="fr-FR" dirty="0">
                <a:cs typeface="Calibri"/>
              </a:rPr>
              <a:t>Tommy Carrier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BF2FC6D-6579-D1BC-1EA9-0C3D705A5E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719" y="1033373"/>
            <a:ext cx="8380562" cy="572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8898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Projet A</vt:lpstr>
      <vt:lpstr>Germination</vt:lpstr>
      <vt:lpstr>Croissance</vt:lpstr>
      <vt:lpstr>Floraison</vt:lpstr>
      <vt:lpstr>Pollonisation</vt:lpstr>
      <vt:lpstr>Fécondation</vt:lpstr>
      <vt:lpstr>Fructification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48</cp:revision>
  <dcterms:created xsi:type="dcterms:W3CDTF">2024-01-19T20:23:52Z</dcterms:created>
  <dcterms:modified xsi:type="dcterms:W3CDTF">2024-01-19T20:34:39Z</dcterms:modified>
</cp:coreProperties>
</file>