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179457-3379-4F63-97D3-EAE17105FDAD}" v="362" dt="2024-02-29T19:13:46.9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2/29/2024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752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1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14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83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70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0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83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1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320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66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0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2/29/2024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‹N°›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140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62" r:id="rId8"/>
    <p:sldLayoutId id="2147483663" r:id="rId9"/>
    <p:sldLayoutId id="2147483664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D7050A3-B1DE-4865-BAE7-B35015408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401EF1-C054-4118-87E7-1621168ADB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77239" y="1122363"/>
            <a:ext cx="5047488" cy="2387600"/>
          </a:xfrm>
        </p:spPr>
        <p:txBody>
          <a:bodyPr>
            <a:normAutofit/>
          </a:bodyPr>
          <a:lstStyle/>
          <a:p>
            <a:pPr algn="l"/>
            <a:r>
              <a:rPr lang="fr-FR" dirty="0"/>
              <a:t>Fait par </a:t>
            </a:r>
            <a:r>
              <a:rPr lang="fr-FR" dirty="0" err="1"/>
              <a:t>Laurik</a:t>
            </a:r>
            <a:r>
              <a:rPr lang="fr-FR" dirty="0"/>
              <a:t> </a:t>
            </a:r>
            <a:r>
              <a:rPr lang="fr-FR" dirty="0" err="1"/>
              <a:t>vachon</a:t>
            </a:r>
            <a:r>
              <a:rPr lang="fr-FR" dirty="0"/>
              <a:t> et Tommy Carrier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7239" y="3602038"/>
            <a:ext cx="5047488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fr-FR" dirty="0">
                <a:ea typeface="Calibri"/>
                <a:cs typeface="Calibri"/>
              </a:rPr>
              <a:t>Il a vécu durant le 3e siècle avant </a:t>
            </a:r>
            <a:r>
              <a:rPr lang="fr-FR" dirty="0" err="1">
                <a:ea typeface="Calibri"/>
                <a:cs typeface="Calibri"/>
              </a:rPr>
              <a:t>jésus-christ</a:t>
            </a:r>
            <a:endParaRPr lang="fr-FR" dirty="0" err="1"/>
          </a:p>
        </p:txBody>
      </p:sp>
      <p:grpSp>
        <p:nvGrpSpPr>
          <p:cNvPr id="13" name="decorative circles">
            <a:extLst>
              <a:ext uri="{FF2B5EF4-FFF2-40B4-BE49-F238E27FC236}">
                <a16:creationId xmlns:a16="http://schemas.microsoft.com/office/drawing/2014/main" id="{499E7689-E646-4066-9AD0-62F46B462A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8627" y="289695"/>
            <a:ext cx="5228154" cy="5966848"/>
            <a:chOff x="6008627" y="289695"/>
            <a:chExt cx="5228154" cy="596684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AFEBC98-1CAB-474C-8458-BEB70D8FBE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43605" y="289695"/>
              <a:ext cx="226735" cy="226735"/>
            </a:xfrm>
            <a:prstGeom prst="ellipse">
              <a:avLst/>
            </a:prstGeom>
            <a:solidFill>
              <a:srgbClr val="9744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C1741FF-E9EA-44E7-90AD-0009B23D9A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03560" y="387281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41A188E-5A43-4269-BD7A-89A6C8F39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08627" y="5790102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D6BB9FB-66A8-4DC7-BE6D-04F08DFF13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70340" y="674287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9D76882-E899-4E4C-8818-FDEA473A7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08627" y="5407667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Image 3" descr="Article Enigme - Diophante... - Newsletter Haoui du 08 septembre 2015">
            <a:extLst>
              <a:ext uri="{FF2B5EF4-FFF2-40B4-BE49-F238E27FC236}">
                <a16:creationId xmlns:a16="http://schemas.microsoft.com/office/drawing/2014/main" id="{ADADF35C-058E-A6A7-9BFD-3664176F91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980" r="8334"/>
          <a:stretch/>
        </p:blipFill>
        <p:spPr>
          <a:xfrm>
            <a:off x="8229105" y="2940253"/>
            <a:ext cx="3962895" cy="3917747"/>
          </a:xfrm>
          <a:custGeom>
            <a:avLst/>
            <a:gdLst/>
            <a:ahLst/>
            <a:cxnLst/>
            <a:rect l="l" t="t" r="r" b="b"/>
            <a:pathLst>
              <a:path w="5716932" h="5643030">
                <a:moveTo>
                  <a:pt x="3371933" y="0"/>
                </a:moveTo>
                <a:cubicBezTo>
                  <a:pt x="4186675" y="0"/>
                  <a:pt x="4933927" y="288960"/>
                  <a:pt x="5516795" y="769986"/>
                </a:cubicBezTo>
                <a:lnTo>
                  <a:pt x="5716932" y="951882"/>
                </a:lnTo>
                <a:lnTo>
                  <a:pt x="5716932" y="5643030"/>
                </a:lnTo>
                <a:lnTo>
                  <a:pt x="884716" y="5643030"/>
                </a:lnTo>
                <a:lnTo>
                  <a:pt x="769986" y="5516796"/>
                </a:lnTo>
                <a:cubicBezTo>
                  <a:pt x="288960" y="4933927"/>
                  <a:pt x="0" y="4186675"/>
                  <a:pt x="0" y="3371933"/>
                </a:cubicBezTo>
                <a:cubicBezTo>
                  <a:pt x="0" y="1509666"/>
                  <a:pt x="1509666" y="0"/>
                  <a:pt x="3371933" y="0"/>
                </a:cubicBezTo>
                <a:close/>
              </a:path>
            </a:pathLst>
          </a:custGeom>
        </p:spPr>
      </p:pic>
      <p:pic>
        <p:nvPicPr>
          <p:cNvPr id="6" name="Espace réservé du contenu 3" descr="Grèce antique — Wikipédia">
            <a:extLst>
              <a:ext uri="{FF2B5EF4-FFF2-40B4-BE49-F238E27FC236}">
                <a16:creationId xmlns:a16="http://schemas.microsoft.com/office/drawing/2014/main" id="{643A89AF-D2A1-7CEA-E1C7-2A0E8B95A17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453" b="-2"/>
          <a:stretch/>
        </p:blipFill>
        <p:spPr>
          <a:xfrm>
            <a:off x="148152" y="4426533"/>
            <a:ext cx="2467411" cy="2467411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  <p:pic>
        <p:nvPicPr>
          <p:cNvPr id="8" name="Espace réservé du contenu 3" descr="Arithmétiques — Wikipédia">
            <a:extLst>
              <a:ext uri="{FF2B5EF4-FFF2-40B4-BE49-F238E27FC236}">
                <a16:creationId xmlns:a16="http://schemas.microsoft.com/office/drawing/2014/main" id="{22DCFE99-DE48-8E96-F117-091D326217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7948" y="4557706"/>
            <a:ext cx="1431744" cy="2344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88ACF0-14E1-9ACB-3B44-C5002EDD9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PPCM (2, 6, 7, 12)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C92D4C-A515-826C-8071-707E954E9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>
                <a:ea typeface="Calibri"/>
                <a:cs typeface="Calibri"/>
              </a:rPr>
              <a:t>12 x 1 = 12 non</a:t>
            </a:r>
          </a:p>
          <a:p>
            <a:pPr marL="0" indent="0">
              <a:buClr>
                <a:srgbClr val="B1005E"/>
              </a:buClr>
              <a:buNone/>
            </a:pPr>
            <a:r>
              <a:rPr lang="fr-FR">
                <a:ea typeface="Calibri"/>
                <a:cs typeface="Calibri"/>
              </a:rPr>
              <a:t>12 x 2 = 24 non</a:t>
            </a:r>
          </a:p>
          <a:p>
            <a:pPr marL="0" indent="0">
              <a:buClr>
                <a:srgbClr val="B1005E"/>
              </a:buClr>
              <a:buNone/>
            </a:pPr>
            <a:r>
              <a:rPr lang="fr-FR">
                <a:ea typeface="Calibri"/>
                <a:cs typeface="Calibri"/>
              </a:rPr>
              <a:t>12 x 3 = 36 non</a:t>
            </a:r>
          </a:p>
          <a:p>
            <a:pPr marL="0" indent="0">
              <a:buClr>
                <a:srgbClr val="B1005E"/>
              </a:buClr>
              <a:buNone/>
            </a:pPr>
            <a:r>
              <a:rPr lang="fr-FR">
                <a:ea typeface="Calibri"/>
                <a:cs typeface="Calibri"/>
              </a:rPr>
              <a:t>12 x 7 = 84 oui</a:t>
            </a:r>
            <a:endParaRPr lang="fr-FR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135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B671ED-BB62-11D3-F1B3-D3B1DC24B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W X Y Z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AC6D93-E4A1-4787-5125-93CDDDA68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ea typeface="Calibri"/>
                <a:cs typeface="Calibri"/>
              </a:rPr>
              <a:t>11   X + y + z= 20 alors w = 11</a:t>
            </a:r>
          </a:p>
          <a:p>
            <a:pPr>
              <a:buClr>
                <a:srgbClr val="B1005E"/>
              </a:buClr>
            </a:pPr>
            <a:r>
              <a:rPr lang="fr-FR" dirty="0">
                <a:ea typeface="Calibri"/>
                <a:cs typeface="Calibri"/>
              </a:rPr>
              <a:t>W + x + y   9 = 22 alors z = 9</a:t>
            </a:r>
          </a:p>
          <a:p>
            <a:pPr>
              <a:buClr>
                <a:srgbClr val="B1005E"/>
              </a:buClr>
            </a:pPr>
            <a:r>
              <a:rPr lang="fr-FR" dirty="0">
                <a:ea typeface="Calibri"/>
                <a:cs typeface="Calibri"/>
              </a:rPr>
              <a:t>W +  7   y + z= 24 alors x = 7</a:t>
            </a:r>
          </a:p>
          <a:p>
            <a:pPr>
              <a:buClr>
                <a:srgbClr val="B1005E"/>
              </a:buClr>
            </a:pPr>
            <a:r>
              <a:rPr lang="fr-FR" dirty="0">
                <a:ea typeface="Calibri"/>
                <a:cs typeface="Calibri"/>
              </a:rPr>
              <a:t>W + x  4  +z= 27 alors y = 4</a:t>
            </a:r>
          </a:p>
          <a:p>
            <a:pPr>
              <a:buClr>
                <a:srgbClr val="B1005E"/>
              </a:buClr>
            </a:pPr>
            <a:r>
              <a:rPr lang="fr-FR" dirty="0">
                <a:ea typeface="Calibri"/>
                <a:cs typeface="Calibri"/>
              </a:rPr>
              <a:t>#d'inconnus (variables) = 4</a:t>
            </a:r>
          </a:p>
          <a:p>
            <a:pPr>
              <a:buClr>
                <a:srgbClr val="B1005E"/>
              </a:buClr>
            </a:pPr>
            <a:r>
              <a:rPr lang="fr-FR" dirty="0">
                <a:ea typeface="Calibri"/>
                <a:cs typeface="Calibri"/>
              </a:rPr>
              <a:t>#équations différents = 4</a:t>
            </a:r>
          </a:p>
          <a:p>
            <a:pPr>
              <a:buClr>
                <a:srgbClr val="B1005E"/>
              </a:buClr>
            </a:pPr>
            <a:r>
              <a:rPr lang="fr-FR" dirty="0">
                <a:ea typeface="Calibri"/>
                <a:cs typeface="Calibri"/>
              </a:rPr>
              <a:t>3w+3x+3y+3z = 93</a:t>
            </a:r>
          </a:p>
          <a:p>
            <a:pPr>
              <a:buClr>
                <a:srgbClr val="B1005E"/>
              </a:buClr>
            </a:pPr>
            <a:r>
              <a:rPr lang="fr-FR" dirty="0" err="1">
                <a:ea typeface="Calibri"/>
                <a:cs typeface="Calibri"/>
              </a:rPr>
              <a:t>W+x+y+z</a:t>
            </a:r>
            <a:r>
              <a:rPr lang="fr-FR" dirty="0">
                <a:ea typeface="Calibri"/>
                <a:cs typeface="Calibri"/>
              </a:rPr>
              <a:t> = 31</a:t>
            </a:r>
          </a:p>
        </p:txBody>
      </p:sp>
    </p:spTree>
    <p:extLst>
      <p:ext uri="{BB962C8B-B14F-4D97-AF65-F5344CB8AC3E}">
        <p14:creationId xmlns:p14="http://schemas.microsoft.com/office/powerpoint/2010/main" val="3425868011"/>
      </p:ext>
    </p:extLst>
  </p:cSld>
  <p:clrMapOvr>
    <a:masterClrMapping/>
  </p:clrMapOvr>
</p:sld>
</file>

<file path=ppt/theme/theme1.xml><?xml version="1.0" encoding="utf-8"?>
<a:theme xmlns:a="http://schemas.openxmlformats.org/drawingml/2006/main" name="ConfettiVTI">
  <a:themeElements>
    <a:clrScheme name="Custom 30">
      <a:dk1>
        <a:sysClr val="windowText" lastClr="000000"/>
      </a:dk1>
      <a:lt1>
        <a:sysClr val="window" lastClr="FFFFFF"/>
      </a:lt1>
      <a:dk2>
        <a:srgbClr val="420023"/>
      </a:dk2>
      <a:lt2>
        <a:srgbClr val="FDFBF9"/>
      </a:lt2>
      <a:accent1>
        <a:srgbClr val="97446E"/>
      </a:accent1>
      <a:accent2>
        <a:srgbClr val="A40056"/>
      </a:accent2>
      <a:accent3>
        <a:srgbClr val="24BEEE"/>
      </a:accent3>
      <a:accent4>
        <a:srgbClr val="91274F"/>
      </a:accent4>
      <a:accent5>
        <a:srgbClr val="F39E29"/>
      </a:accent5>
      <a:accent6>
        <a:srgbClr val="E87450"/>
      </a:accent6>
      <a:hlink>
        <a:srgbClr val="F55D5D"/>
      </a:hlink>
      <a:folHlink>
        <a:srgbClr val="EA3A60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ConfettiVTI</vt:lpstr>
      <vt:lpstr>Fait par Laurik vachon et Tommy Carrier</vt:lpstr>
      <vt:lpstr>PPCM (2, 6, 7, 12)</vt:lpstr>
      <vt:lpstr>W X Y 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134</cp:revision>
  <dcterms:created xsi:type="dcterms:W3CDTF">2024-02-29T18:45:12Z</dcterms:created>
  <dcterms:modified xsi:type="dcterms:W3CDTF">2024-02-29T19:13:48Z</dcterms:modified>
</cp:coreProperties>
</file>