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282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7CDF-E652-47AC-86F5-5A092602A5E6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297-9E2C-4B44-AE3A-F65A382138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4795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7CDF-E652-47AC-86F5-5A092602A5E6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297-9E2C-4B44-AE3A-F65A382138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243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7CDF-E652-47AC-86F5-5A092602A5E6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297-9E2C-4B44-AE3A-F65A382138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61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7CDF-E652-47AC-86F5-5A092602A5E6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297-9E2C-4B44-AE3A-F65A382138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641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7CDF-E652-47AC-86F5-5A092602A5E6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297-9E2C-4B44-AE3A-F65A382138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824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7CDF-E652-47AC-86F5-5A092602A5E6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297-9E2C-4B44-AE3A-F65A382138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22529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7CDF-E652-47AC-86F5-5A092602A5E6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297-9E2C-4B44-AE3A-F65A382138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259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7CDF-E652-47AC-86F5-5A092602A5E6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297-9E2C-4B44-AE3A-F65A382138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372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7CDF-E652-47AC-86F5-5A092602A5E6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297-9E2C-4B44-AE3A-F65A382138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6276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7CDF-E652-47AC-86F5-5A092602A5E6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297-9E2C-4B44-AE3A-F65A382138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660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07CDF-E652-47AC-86F5-5A092602A5E6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3C297-9E2C-4B44-AE3A-F65A382138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0110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07CDF-E652-47AC-86F5-5A092602A5E6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3C297-9E2C-4B44-AE3A-F65A3821384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7386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73344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La fusée de Tommy Carrier</a:t>
            </a:r>
            <a:endParaRPr lang="fr-CA" dirty="0"/>
          </a:p>
        </p:txBody>
      </p:sp>
      <p:sp>
        <p:nvSpPr>
          <p:cNvPr id="4" name="Rectangle 3"/>
          <p:cNvSpPr/>
          <p:nvPr/>
        </p:nvSpPr>
        <p:spPr>
          <a:xfrm>
            <a:off x="10002644" y="2081367"/>
            <a:ext cx="1717288" cy="4070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/>
          <p:cNvSpPr/>
          <p:nvPr/>
        </p:nvSpPr>
        <p:spPr>
          <a:xfrm>
            <a:off x="10002644" y="936703"/>
            <a:ext cx="1717288" cy="118202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/>
          <p:cNvSpPr/>
          <p:nvPr/>
        </p:nvSpPr>
        <p:spPr>
          <a:xfrm>
            <a:off x="11719932" y="5653668"/>
            <a:ext cx="925551" cy="120433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Triangle rectangle 8"/>
          <p:cNvSpPr/>
          <p:nvPr/>
        </p:nvSpPr>
        <p:spPr>
          <a:xfrm>
            <a:off x="9517566" y="5653668"/>
            <a:ext cx="970156" cy="120433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Sous-titre 9"/>
          <p:cNvSpPr>
            <a:spLocks noGrp="1"/>
          </p:cNvSpPr>
          <p:nvPr>
            <p:ph type="subTitle" idx="1"/>
          </p:nvPr>
        </p:nvSpPr>
        <p:spPr>
          <a:xfrm rot="16200000">
            <a:off x="6929554" y="3288583"/>
            <a:ext cx="9144000" cy="1655762"/>
          </a:xfrm>
        </p:spPr>
        <p:txBody>
          <a:bodyPr/>
          <a:lstStyle/>
          <a:p>
            <a:r>
              <a:rPr lang="fr-CA" dirty="0" smtClean="0"/>
              <a:t>Tommy Carrier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697520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La fusée de Tommy Carrier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fusée de Tommy Carrier</dc:title>
  <dc:creator>CSBE</dc:creator>
  <cp:lastModifiedBy>CSBE</cp:lastModifiedBy>
  <cp:revision>2</cp:revision>
  <dcterms:created xsi:type="dcterms:W3CDTF">2023-09-29T13:29:52Z</dcterms:created>
  <dcterms:modified xsi:type="dcterms:W3CDTF">2023-09-29T13:37:57Z</dcterms:modified>
</cp:coreProperties>
</file>