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1E6CA-60FF-EDC5-C3EA-1C00B721F5D9}" v="97" dt="2024-12-09T19:07:44.812"/>
    <p1510:client id="{2FF03DAA-EC8F-887A-60D5-C72DD7589246}" v="45" dt="2024-12-09T18:57:23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Storyboard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Fais par Tommy Carrier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9175" y="1354819"/>
            <a:ext cx="5240881" cy="2411014"/>
          </a:xfrm>
        </p:spPr>
        <p:txBody>
          <a:bodyPr>
            <a:normAutofit/>
          </a:bodyPr>
          <a:lstStyle/>
          <a:p>
            <a:pPr algn="l"/>
            <a:r>
              <a:rPr lang="fr-FR" sz="7200">
                <a:solidFill>
                  <a:schemeClr val="bg1"/>
                </a:solidFill>
              </a:rPr>
              <a:t>Plan buste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0F5D8E31-DB76-AD61-5D50-0860F45E2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46832"/>
            <a:ext cx="3497263" cy="1012778"/>
          </a:xfrm>
        </p:spPr>
        <p:txBody>
          <a:bodyPr>
            <a:normAutofit/>
          </a:bodyPr>
          <a:lstStyle/>
          <a:p>
            <a:pPr algn="l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 descr="Une image contenant dessin, croquis, illustration, dessin humoristique&#10;&#10;Description générée automatiquement">
            <a:extLst>
              <a:ext uri="{FF2B5EF4-FFF2-40B4-BE49-F238E27FC236}">
                <a16:creationId xmlns:a16="http://schemas.microsoft.com/office/drawing/2014/main" id="{41E07675-D61D-E588-5926-DB45D5B9B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24" y="1429488"/>
            <a:ext cx="3287655" cy="32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70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7C2DC4-03FC-4BF3-9F66-E9A3066EE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BD7D54-1B49-4AE3-89F2-EA481161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1BD4E27-98FF-430B-A77B-3BF03B54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E13C525-8EE3-4288-848F-C9B2A174F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15124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fr-FR" sz="4800"/>
              <a:t>Plan d'ensemble</a:t>
            </a:r>
            <a:br>
              <a:rPr lang="fr-FR" sz="4800"/>
            </a:br>
            <a:endParaRPr lang="fr-FR" sz="480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0C2E6CD-5161-C8DD-575C-D7BBFB6F4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5124" y="4267200"/>
            <a:ext cx="4495801" cy="914400"/>
          </a:xfrm>
        </p:spPr>
        <p:txBody>
          <a:bodyPr>
            <a:normAutofit/>
          </a:bodyPr>
          <a:lstStyle/>
          <a:p>
            <a:pPr algn="l"/>
            <a:endParaRPr lang="fr-FR" sz="320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6" name="Image 5" descr="Une image contenant texte, peinture, graphisme, Graphique&#10;&#10;Description générée automatiquement">
            <a:extLst>
              <a:ext uri="{FF2B5EF4-FFF2-40B4-BE49-F238E27FC236}">
                <a16:creationId xmlns:a16="http://schemas.microsoft.com/office/drawing/2014/main" id="{284F8522-B979-A69D-604B-517AD9138E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491" b="-1"/>
          <a:stretch/>
        </p:blipFill>
        <p:spPr>
          <a:xfrm>
            <a:off x="981074" y="990598"/>
            <a:ext cx="46577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2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0A2B7F3-65A0-4CC5-8310-3252C59E0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3950725"/>
            <a:ext cx="10515600" cy="1132696"/>
          </a:xfrm>
        </p:spPr>
        <p:txBody>
          <a:bodyPr>
            <a:normAutofit/>
          </a:bodyPr>
          <a:lstStyle/>
          <a:p>
            <a:r>
              <a:rPr lang="fr-FR" sz="4400" dirty="0">
                <a:solidFill>
                  <a:schemeClr val="tx2">
                    <a:lumMod val="49000"/>
                    <a:lumOff val="51000"/>
                  </a:schemeClr>
                </a:solidFill>
              </a:rPr>
              <a:t>Grand plan d'ensemble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8200" y="5145583"/>
            <a:ext cx="10515600" cy="113269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fr-FR" dirty="0"/>
          </a:p>
        </p:txBody>
      </p:sp>
      <p:pic>
        <p:nvPicPr>
          <p:cNvPr id="4" name="Image 3" descr="Une image contenant ciel, plein air, paysage, montagne&#10;&#10;Description générée automatiquement">
            <a:extLst>
              <a:ext uri="{FF2B5EF4-FFF2-40B4-BE49-F238E27FC236}">
                <a16:creationId xmlns:a16="http://schemas.microsoft.com/office/drawing/2014/main" id="{3D89259B-9F81-1769-1012-4F10E8AE3C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1799" r="-1" b="-1"/>
          <a:stretch/>
        </p:blipFill>
        <p:spPr>
          <a:xfrm>
            <a:off x="1420261" y="304800"/>
            <a:ext cx="9392179" cy="3672406"/>
          </a:xfrm>
          <a:custGeom>
            <a:avLst/>
            <a:gdLst/>
            <a:ahLst/>
            <a:cxnLst/>
            <a:rect l="l" t="t" r="r" b="b"/>
            <a:pathLst>
              <a:path w="9392179" h="3672406">
                <a:moveTo>
                  <a:pt x="8328426" y="0"/>
                </a:moveTo>
                <a:cubicBezTo>
                  <a:pt x="8306669" y="212063"/>
                  <a:pt x="8209966" y="234386"/>
                  <a:pt x="8156780" y="365530"/>
                </a:cubicBezTo>
                <a:cubicBezTo>
                  <a:pt x="8193044" y="376692"/>
                  <a:pt x="8224472" y="390643"/>
                  <a:pt x="8255900" y="396224"/>
                </a:cubicBezTo>
                <a:cubicBezTo>
                  <a:pt x="8379195" y="424127"/>
                  <a:pt x="8497654" y="496675"/>
                  <a:pt x="8608861" y="619448"/>
                </a:cubicBezTo>
                <a:cubicBezTo>
                  <a:pt x="8693475" y="711528"/>
                  <a:pt x="8785341" y="750593"/>
                  <a:pt x="8877208" y="756173"/>
                </a:cubicBezTo>
                <a:cubicBezTo>
                  <a:pt x="8923141" y="758964"/>
                  <a:pt x="8971492" y="761754"/>
                  <a:pt x="9012590" y="795238"/>
                </a:cubicBezTo>
                <a:cubicBezTo>
                  <a:pt x="9053688" y="828721"/>
                  <a:pt x="9133466" y="814770"/>
                  <a:pt x="9106875" y="996140"/>
                </a:cubicBezTo>
                <a:cubicBezTo>
                  <a:pt x="9210828" y="1068688"/>
                  <a:pt x="9167313" y="1283542"/>
                  <a:pt x="9215663" y="1417476"/>
                </a:cubicBezTo>
                <a:cubicBezTo>
                  <a:pt x="9268849" y="1565363"/>
                  <a:pt x="9300277" y="1746734"/>
                  <a:pt x="9370386" y="1872297"/>
                </a:cubicBezTo>
                <a:cubicBezTo>
                  <a:pt x="9396979" y="1916942"/>
                  <a:pt x="9396979" y="1967168"/>
                  <a:pt x="9382473" y="2014603"/>
                </a:cubicBezTo>
                <a:cubicBezTo>
                  <a:pt x="9355881" y="2115054"/>
                  <a:pt x="9322035" y="2201554"/>
                  <a:pt x="9276102" y="2268521"/>
                </a:cubicBezTo>
                <a:cubicBezTo>
                  <a:pt x="9106875" y="2514068"/>
                  <a:pt x="8932811" y="2756825"/>
                  <a:pt x="8746660" y="2949356"/>
                </a:cubicBezTo>
                <a:cubicBezTo>
                  <a:pt x="8536335" y="3169790"/>
                  <a:pt x="8304251" y="3289774"/>
                  <a:pt x="8069749" y="3384644"/>
                </a:cubicBezTo>
                <a:cubicBezTo>
                  <a:pt x="7624922" y="3566014"/>
                  <a:pt x="7172842" y="3632982"/>
                  <a:pt x="6713509" y="3649724"/>
                </a:cubicBezTo>
                <a:cubicBezTo>
                  <a:pt x="6406482" y="3660885"/>
                  <a:pt x="6101872" y="3674836"/>
                  <a:pt x="5794844" y="3672046"/>
                </a:cubicBezTo>
                <a:cubicBezTo>
                  <a:pt x="5526498" y="3669256"/>
                  <a:pt x="5258151" y="3638562"/>
                  <a:pt x="4987387" y="3599498"/>
                </a:cubicBezTo>
                <a:cubicBezTo>
                  <a:pt x="4636843" y="3546482"/>
                  <a:pt x="3362799" y="3312096"/>
                  <a:pt x="2920390" y="3220016"/>
                </a:cubicBezTo>
                <a:cubicBezTo>
                  <a:pt x="2702811" y="3175371"/>
                  <a:pt x="1498875" y="2762406"/>
                  <a:pt x="1472282" y="2695438"/>
                </a:cubicBezTo>
                <a:cubicBezTo>
                  <a:pt x="1554478" y="2650793"/>
                  <a:pt x="1634257" y="2728922"/>
                  <a:pt x="1721289" y="2681487"/>
                </a:cubicBezTo>
                <a:cubicBezTo>
                  <a:pt x="1571401" y="2578245"/>
                  <a:pt x="1399756" y="2625681"/>
                  <a:pt x="1257121" y="2555923"/>
                </a:cubicBezTo>
                <a:cubicBezTo>
                  <a:pt x="1259538" y="2488955"/>
                  <a:pt x="1322394" y="2508488"/>
                  <a:pt x="1332064" y="2463843"/>
                </a:cubicBezTo>
                <a:cubicBezTo>
                  <a:pt x="1061300" y="2335488"/>
                  <a:pt x="759108" y="2341069"/>
                  <a:pt x="483508" y="2229457"/>
                </a:cubicBezTo>
                <a:cubicBezTo>
                  <a:pt x="734932" y="2184812"/>
                  <a:pt x="981521" y="2232247"/>
                  <a:pt x="1235363" y="2240618"/>
                </a:cubicBezTo>
                <a:cubicBezTo>
                  <a:pt x="1211188" y="2182021"/>
                  <a:pt x="1167672" y="2187602"/>
                  <a:pt x="1138662" y="2168069"/>
                </a:cubicBezTo>
                <a:cubicBezTo>
                  <a:pt x="1099981" y="2142957"/>
                  <a:pt x="1068553" y="2120635"/>
                  <a:pt x="1092728" y="2056458"/>
                </a:cubicBezTo>
                <a:cubicBezTo>
                  <a:pt x="1116903" y="1995071"/>
                  <a:pt x="1085475" y="1978329"/>
                  <a:pt x="1039542" y="1956007"/>
                </a:cubicBezTo>
                <a:cubicBezTo>
                  <a:pt x="923501" y="1894620"/>
                  <a:pt x="795371" y="1914152"/>
                  <a:pt x="674494" y="1894620"/>
                </a:cubicBezTo>
                <a:cubicBezTo>
                  <a:pt x="618891" y="1886249"/>
                  <a:pt x="529441" y="1900200"/>
                  <a:pt x="514936" y="1852765"/>
                </a:cubicBezTo>
                <a:cubicBezTo>
                  <a:pt x="464168" y="1699298"/>
                  <a:pt x="362631" y="1743943"/>
                  <a:pt x="268347" y="1735572"/>
                </a:cubicBezTo>
                <a:cubicBezTo>
                  <a:pt x="171646" y="1727201"/>
                  <a:pt x="152305" y="1657444"/>
                  <a:pt x="200656" y="1529089"/>
                </a:cubicBezTo>
                <a:cubicBezTo>
                  <a:pt x="149887" y="1467702"/>
                  <a:pt x="65273" y="1537459"/>
                  <a:pt x="0" y="1453750"/>
                </a:cubicBezTo>
                <a:cubicBezTo>
                  <a:pt x="502848" y="1411896"/>
                  <a:pt x="993609" y="1450960"/>
                  <a:pt x="1479534" y="1330977"/>
                </a:cubicBezTo>
                <a:cubicBezTo>
                  <a:pt x="1324812" y="1336557"/>
                  <a:pt x="1172507" y="1286332"/>
                  <a:pt x="1017784" y="1317025"/>
                </a:cubicBezTo>
                <a:cubicBezTo>
                  <a:pt x="993609" y="1322606"/>
                  <a:pt x="964599" y="1317025"/>
                  <a:pt x="940423" y="1311445"/>
                </a:cubicBezTo>
                <a:cubicBezTo>
                  <a:pt x="913830" y="1305864"/>
                  <a:pt x="889655" y="1294703"/>
                  <a:pt x="889655" y="1255638"/>
                </a:cubicBezTo>
                <a:cubicBezTo>
                  <a:pt x="889655" y="1227735"/>
                  <a:pt x="908995" y="1213784"/>
                  <a:pt x="928335" y="1202623"/>
                </a:cubicBezTo>
                <a:cubicBezTo>
                  <a:pt x="981521" y="1171929"/>
                  <a:pt x="1039542" y="1163558"/>
                  <a:pt x="1092728" y="1194252"/>
                </a:cubicBezTo>
                <a:cubicBezTo>
                  <a:pt x="1153167" y="1227735"/>
                  <a:pt x="1201518" y="1219364"/>
                  <a:pt x="1247451" y="1160768"/>
                </a:cubicBezTo>
                <a:cubicBezTo>
                  <a:pt x="1307889" y="1085430"/>
                  <a:pt x="1394920" y="1113333"/>
                  <a:pt x="1467447" y="1088220"/>
                </a:cubicBezTo>
                <a:cubicBezTo>
                  <a:pt x="1547226" y="1063107"/>
                  <a:pt x="1631840" y="1077059"/>
                  <a:pt x="1735794" y="1032414"/>
                </a:cubicBezTo>
                <a:cubicBezTo>
                  <a:pt x="1559313" y="982188"/>
                  <a:pt x="1397338" y="1057527"/>
                  <a:pt x="1218440" y="1007301"/>
                </a:cubicBezTo>
                <a:cubicBezTo>
                  <a:pt x="1290966" y="937543"/>
                  <a:pt x="1356240" y="957076"/>
                  <a:pt x="1416678" y="945914"/>
                </a:cubicBezTo>
                <a:cubicBezTo>
                  <a:pt x="1489204" y="931963"/>
                  <a:pt x="1561731" y="929172"/>
                  <a:pt x="1634257" y="915221"/>
                </a:cubicBezTo>
                <a:cubicBezTo>
                  <a:pt x="1701949" y="904060"/>
                  <a:pt x="1767223" y="884528"/>
                  <a:pt x="1834914" y="873366"/>
                </a:cubicBezTo>
                <a:cubicBezTo>
                  <a:pt x="1900187" y="862205"/>
                  <a:pt x="1967878" y="876157"/>
                  <a:pt x="2028317" y="814770"/>
                </a:cubicBezTo>
                <a:cubicBezTo>
                  <a:pt x="1863924" y="691996"/>
                  <a:pt x="1677773" y="750593"/>
                  <a:pt x="1484370" y="719899"/>
                </a:cubicBezTo>
                <a:cubicBezTo>
                  <a:pt x="1535138" y="661303"/>
                  <a:pt x="1588324" y="672464"/>
                  <a:pt x="1631840" y="655722"/>
                </a:cubicBezTo>
                <a:cubicBezTo>
                  <a:pt x="1651180" y="650142"/>
                  <a:pt x="1675355" y="650142"/>
                  <a:pt x="1682608" y="622239"/>
                </a:cubicBezTo>
                <a:cubicBezTo>
                  <a:pt x="1692278" y="585965"/>
                  <a:pt x="1670520" y="563642"/>
                  <a:pt x="1646344" y="552481"/>
                </a:cubicBezTo>
                <a:cubicBezTo>
                  <a:pt x="1537556" y="499465"/>
                  <a:pt x="1421514" y="471562"/>
                  <a:pt x="1305472" y="443659"/>
                </a:cubicBezTo>
                <a:cubicBezTo>
                  <a:pt x="1240198" y="429707"/>
                  <a:pt x="1170090" y="438078"/>
                  <a:pt x="1112068" y="393433"/>
                </a:cubicBezTo>
                <a:cubicBezTo>
                  <a:pt x="1324812" y="200902"/>
                  <a:pt x="1561731" y="237176"/>
                  <a:pt x="1801068" y="248337"/>
                </a:cubicBezTo>
                <a:cubicBezTo>
                  <a:pt x="2190293" y="265079"/>
                  <a:pt x="2579516" y="281821"/>
                  <a:pt x="2971158" y="253918"/>
                </a:cubicBezTo>
                <a:cubicBezTo>
                  <a:pt x="3287854" y="200902"/>
                  <a:pt x="3609388" y="195322"/>
                  <a:pt x="3930923" y="175789"/>
                </a:cubicBezTo>
                <a:cubicBezTo>
                  <a:pt x="4283882" y="150677"/>
                  <a:pt x="4641678" y="170209"/>
                  <a:pt x="4997057" y="172999"/>
                </a:cubicBezTo>
                <a:cubicBezTo>
                  <a:pt x="5253316" y="175789"/>
                  <a:pt x="5511992" y="200902"/>
                  <a:pt x="5768252" y="178580"/>
                </a:cubicBezTo>
                <a:cubicBezTo>
                  <a:pt x="6068027" y="153467"/>
                  <a:pt x="6372637" y="172999"/>
                  <a:pt x="6674829" y="164628"/>
                </a:cubicBezTo>
                <a:cubicBezTo>
                  <a:pt x="6810212" y="161838"/>
                  <a:pt x="6945593" y="139515"/>
                  <a:pt x="7080976" y="122774"/>
                </a:cubicBezTo>
                <a:cubicBezTo>
                  <a:pt x="7334817" y="89290"/>
                  <a:pt x="7591076" y="44645"/>
                  <a:pt x="7847336" y="58596"/>
                </a:cubicBezTo>
                <a:cubicBezTo>
                  <a:pt x="8006894" y="66967"/>
                  <a:pt x="8164034" y="66967"/>
                  <a:pt x="832842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170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5136" y="1028700"/>
            <a:ext cx="9947305" cy="1090657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FFFF"/>
                </a:solidFill>
              </a:rPr>
              <a:t>Plan général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214188"/>
            <a:ext cx="9144000" cy="49244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sz="2000" dirty="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 3" descr="Une image contenant maison, Jeu PC, dessin humoristique, Logiciel de jeu vidéo&#10;&#10;Description générée automatiquement">
            <a:extLst>
              <a:ext uri="{FF2B5EF4-FFF2-40B4-BE49-F238E27FC236}">
                <a16:creationId xmlns:a16="http://schemas.microsoft.com/office/drawing/2014/main" id="{60750A6D-B62A-71E4-4098-9F160D7596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415" r="2" b="1691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470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83447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5556" y="6214530"/>
            <a:ext cx="4284418" cy="321736"/>
          </a:xfrm>
        </p:spPr>
        <p:txBody>
          <a:bodyPr anchor="b">
            <a:normAutofit/>
          </a:bodyPr>
          <a:lstStyle/>
          <a:p>
            <a:pPr algn="l"/>
            <a:r>
              <a:rPr lang="fr-FR" sz="1500" dirty="0">
                <a:solidFill>
                  <a:schemeClr val="bg1"/>
                </a:solidFill>
              </a:rPr>
              <a:t>Plan américain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739465" y="6214525"/>
            <a:ext cx="4305856" cy="3217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endParaRPr lang="fr-FR" sz="1500" dirty="0"/>
          </a:p>
        </p:txBody>
      </p:sp>
      <p:pic>
        <p:nvPicPr>
          <p:cNvPr id="4" name="Image 3" descr="Une image contenant clipart, Dessin animé, Animation, Graphique&#10;&#10;Description générée automatiquement">
            <a:extLst>
              <a:ext uri="{FF2B5EF4-FFF2-40B4-BE49-F238E27FC236}">
                <a16:creationId xmlns:a16="http://schemas.microsoft.com/office/drawing/2014/main" id="{FACDAFE5-615F-800B-3B83-196E95CFE8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7"/>
          <a:stretch/>
        </p:blipFill>
        <p:spPr>
          <a:xfrm>
            <a:off x="1155556" y="637761"/>
            <a:ext cx="9889765" cy="557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9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fr-FR" sz="7200" dirty="0">
                <a:solidFill>
                  <a:schemeClr val="bg1"/>
                </a:solidFill>
              </a:rPr>
              <a:t>Plan épaule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 descr="Une image contenant clipart, Dessin animé, illustration, dessin humoristique&#10;&#10;Description générée automatiquement">
            <a:extLst>
              <a:ext uri="{FF2B5EF4-FFF2-40B4-BE49-F238E27FC236}">
                <a16:creationId xmlns:a16="http://schemas.microsoft.com/office/drawing/2014/main" id="{A0133250-58A7-0038-CA82-85F8DCB4B92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184" r="-1" b="-1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E0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Image 5" descr="Une image contenant clipart, Graphique, graphisme, Dessin animé&#10;&#10;Description générée automatiquement">
            <a:extLst>
              <a:ext uri="{FF2B5EF4-FFF2-40B4-BE49-F238E27FC236}">
                <a16:creationId xmlns:a16="http://schemas.microsoft.com/office/drawing/2014/main" id="{0E91AAD4-2C7E-E233-C57C-4BE57BE6606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5" r="6154" b="1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905120"/>
          </a:xfrm>
        </p:spPr>
        <p:txBody>
          <a:bodyPr anchor="b">
            <a:normAutofit/>
          </a:bodyPr>
          <a:lstStyle/>
          <a:p>
            <a:pPr algn="l"/>
            <a:r>
              <a:rPr lang="fr-FR" sz="4800" dirty="0">
                <a:solidFill>
                  <a:schemeClr val="tx2"/>
                </a:solidFill>
              </a:rPr>
              <a:t>Extrême gros plan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6B2BBF30-CA20-0EE9-EFE8-8422ADDBF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643" y="3764655"/>
            <a:ext cx="3573793" cy="2374078"/>
          </a:xfrm>
        </p:spPr>
        <p:txBody>
          <a:bodyPr anchor="t">
            <a:normAutofit/>
          </a:bodyPr>
          <a:lstStyle/>
          <a:p>
            <a:pPr algn="l"/>
            <a:endParaRPr lang="fr-FR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05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 5" descr="Une image contenant croquis, clipart, dessin, Dessin animé&#10;&#10;Description générée automatiquement">
            <a:extLst>
              <a:ext uri="{FF2B5EF4-FFF2-40B4-BE49-F238E27FC236}">
                <a16:creationId xmlns:a16="http://schemas.microsoft.com/office/drawing/2014/main" id="{DEEF6443-BB95-CA20-F161-9FF4BD404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88" y="1278594"/>
            <a:ext cx="3368969" cy="4300811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fr-FR" sz="6600" dirty="0">
                <a:solidFill>
                  <a:srgbClr val="FFFFFF"/>
                </a:solidFill>
              </a:rPr>
              <a:t>plan pied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69535245-9D1F-E910-DB2F-ACCC738DC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endParaRPr lang="fr-FR">
              <a:solidFill>
                <a:srgbClr val="FFFFFF"/>
              </a:solidFill>
            </a:endParaRP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 7" descr="Une image contenant dessin, croquis, illustration, Dessin animé&#10;&#10;Description générée automatiquement">
            <a:extLst>
              <a:ext uri="{FF2B5EF4-FFF2-40B4-BE49-F238E27FC236}">
                <a16:creationId xmlns:a16="http://schemas.microsoft.com/office/drawing/2014/main" id="{C18D9E16-0374-8187-29F3-BF635FC04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16" y="965199"/>
            <a:ext cx="3011312" cy="4927602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C12A56B1-37D3-1793-BBBF-27C8955BD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fr-FR" sz="6600" dirty="0">
                <a:solidFill>
                  <a:srgbClr val="FFFFFF"/>
                </a:solidFill>
              </a:rPr>
              <a:t>Plan tête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3F8775D3-419D-904B-AF11-895FFD0B5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5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B2AE301-8298-47C2-81FA-781BA50D9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8DBE596-692C-4777-8933-9D5BB853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C38783D-8606-4709-8C6F-69DE0EF816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65A2D8C-561A-4347-88E9-4D84CF7CA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7CB8EFE-31DC-44A2-A07E-FD84E8DA3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6473FEC-46FF-4C7E-85BA-344E0365CA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8C875950-A52D-453F-A602-3E58AD414E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9175" y="1354819"/>
            <a:ext cx="5240881" cy="2411014"/>
          </a:xfrm>
        </p:spPr>
        <p:txBody>
          <a:bodyPr>
            <a:normAutofit/>
          </a:bodyPr>
          <a:lstStyle/>
          <a:p>
            <a:pPr algn="l"/>
            <a:r>
              <a:rPr lang="fr-FR" sz="7200" dirty="0">
                <a:solidFill>
                  <a:schemeClr val="bg1"/>
                </a:solidFill>
              </a:rPr>
              <a:t>Plan ceinture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48366B13-6294-1098-FFB4-CFEC27B5A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146832"/>
            <a:ext cx="3497263" cy="1012778"/>
          </a:xfrm>
        </p:spPr>
        <p:txBody>
          <a:bodyPr>
            <a:normAutofit/>
          </a:bodyPr>
          <a:lstStyle/>
          <a:p>
            <a:pPr algn="l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 descr="Une image contenant texte, dessin humoristique, Dessin animé, Animation&#10;&#10;Description générée automatiquement">
            <a:extLst>
              <a:ext uri="{FF2B5EF4-FFF2-40B4-BE49-F238E27FC236}">
                <a16:creationId xmlns:a16="http://schemas.microsoft.com/office/drawing/2014/main" id="{C8ACE504-7581-4436-2A78-46E04AA50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24" y="1429488"/>
            <a:ext cx="4292216" cy="32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051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Storyboard</vt:lpstr>
      <vt:lpstr>Grand plan d'ensemble</vt:lpstr>
      <vt:lpstr>Plan général</vt:lpstr>
      <vt:lpstr>Plan américain</vt:lpstr>
      <vt:lpstr>Plan épaule</vt:lpstr>
      <vt:lpstr>Extrême gros plan</vt:lpstr>
      <vt:lpstr>plan pied</vt:lpstr>
      <vt:lpstr>Plan tête</vt:lpstr>
      <vt:lpstr>Plan ceinture</vt:lpstr>
      <vt:lpstr>Plan buste</vt:lpstr>
      <vt:lpstr>Plan d'ensemble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66</cp:revision>
  <dcterms:created xsi:type="dcterms:W3CDTF">2024-12-09T18:53:27Z</dcterms:created>
  <dcterms:modified xsi:type="dcterms:W3CDTF">2024-12-09T19:08:44Z</dcterms:modified>
</cp:coreProperties>
</file>