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64CB8-BF74-0DD6-58E3-FAC9318DEBC9}" v="287" dt="2024-10-09T14:21:25.8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09/10/2024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09/10/2024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09/10/2024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09/10/2024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09/10/2024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09/10/2024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09/10/2024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8941B0-F4D5-4460-BCAD-F7E2B41A8257}" type="datetimeFigureOut">
              <a:rPr lang="fr-FR" smtClean="0"/>
              <a:t>09/10/2024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Neon Coloured Gadgets">
            <a:extLst>
              <a:ext uri="{FF2B5EF4-FFF2-40B4-BE49-F238E27FC236}">
                <a16:creationId xmlns:a16="http://schemas.microsoft.com/office/drawing/2014/main" id="{ADA27A39-2168-3CDF-DBB2-E3AB6980ABE7}"/>
              </a:ext>
            </a:extLst>
          </p:cNvPr>
          <p:cNvPicPr>
            <a:picLocks noChangeAspect="1"/>
          </p:cNvPicPr>
          <p:nvPr/>
        </p:nvPicPr>
        <p:blipFill>
          <a:blip r:embed="rId2">
            <a:alphaModFix/>
          </a:blip>
          <a:srcRect r="-2" b="20769"/>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EB0222B5-B739-82A9-5CCC-C5585AE12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344663" y="-4344657"/>
            <a:ext cx="3512260" cy="12201589"/>
          </a:xfrm>
          <a:prstGeom prst="rect">
            <a:avLst/>
          </a:prstGeom>
          <a:gradFill flip="none" rotWithShape="1">
            <a:gsLst>
              <a:gs pos="10000">
                <a:srgbClr val="000000">
                  <a:alpha val="0"/>
                </a:srgbClr>
              </a:gs>
              <a:gs pos="66000">
                <a:srgbClr val="000000">
                  <a:alpha val="46000"/>
                </a:srgbClr>
              </a:gs>
              <a:gs pos="100000">
                <a:srgbClr val="000000">
                  <a:alpha val="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762000" y="1137434"/>
            <a:ext cx="7800660" cy="1520987"/>
          </a:xfrm>
        </p:spPr>
        <p:txBody>
          <a:bodyPr anchor="t">
            <a:normAutofit/>
          </a:bodyPr>
          <a:lstStyle/>
          <a:p>
            <a:pPr algn="l"/>
            <a:r>
              <a:rPr lang="fr-FR" sz="4000">
                <a:solidFill>
                  <a:srgbClr val="FFFFFF"/>
                </a:solidFill>
              </a:rPr>
              <a:t>Gaming by Tommy Carrier</a:t>
            </a:r>
          </a:p>
        </p:txBody>
      </p:sp>
      <p:sp>
        <p:nvSpPr>
          <p:cNvPr id="11" name="Rectangle 10">
            <a:extLst>
              <a:ext uri="{FF2B5EF4-FFF2-40B4-BE49-F238E27FC236}">
                <a16:creationId xmlns:a16="http://schemas.microsoft.com/office/drawing/2014/main" id="{5BE23E75-E7E9-4D9F-6D25-5512363F86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78570" y="-449383"/>
            <a:ext cx="2425271" cy="12201588"/>
          </a:xfrm>
          <a:prstGeom prst="rect">
            <a:avLst/>
          </a:prstGeom>
          <a:gradFill flip="none" rotWithShape="1">
            <a:gsLst>
              <a:gs pos="10000">
                <a:srgbClr val="000000">
                  <a:alpha val="0"/>
                </a:srgbClr>
              </a:gs>
              <a:gs pos="66000">
                <a:srgbClr val="000000">
                  <a:alpha val="35000"/>
                </a:srgbClr>
              </a:gs>
              <a:gs pos="100000">
                <a:srgbClr val="000000">
                  <a:alpha val="4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p:cNvSpPr>
            <a:spLocks noGrp="1"/>
          </p:cNvSpPr>
          <p:nvPr>
            <p:ph type="subTitle" idx="1"/>
          </p:nvPr>
        </p:nvSpPr>
        <p:spPr>
          <a:xfrm>
            <a:off x="838200" y="4293441"/>
            <a:ext cx="6295332" cy="1588514"/>
          </a:xfrm>
        </p:spPr>
        <p:txBody>
          <a:bodyPr anchor="b">
            <a:normAutofit/>
          </a:bodyPr>
          <a:lstStyle/>
          <a:p>
            <a:pPr algn="l"/>
            <a:endParaRPr lang="fr-FR" sz="1800">
              <a:solidFill>
                <a:srgbClr val="FFFFFF"/>
              </a:solidFill>
            </a:endParaRPr>
          </a:p>
        </p:txBody>
      </p:sp>
      <p:cxnSp>
        <p:nvCxnSpPr>
          <p:cNvPr id="13" name="Straight Connector 12">
            <a:extLst>
              <a:ext uri="{FF2B5EF4-FFF2-40B4-BE49-F238E27FC236}">
                <a16:creationId xmlns:a16="http://schemas.microsoft.com/office/drawing/2014/main" id="{61B115DB-65EB-3FC3-7284-CFDF4ADC60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Une image contenant texte, personne, capture d’écran, affiche&#10;&#10;Description générée automatiquement">
            <a:extLst>
              <a:ext uri="{FF2B5EF4-FFF2-40B4-BE49-F238E27FC236}">
                <a16:creationId xmlns:a16="http://schemas.microsoft.com/office/drawing/2014/main" id="{E28934C5-756E-E5C9-889B-05E697A962DD}"/>
              </a:ext>
            </a:extLst>
          </p:cNvPr>
          <p:cNvPicPr>
            <a:picLocks noChangeAspect="1"/>
          </p:cNvPicPr>
          <p:nvPr/>
        </p:nvPicPr>
        <p:blipFill>
          <a:blip r:embed="rId2"/>
          <a:srcRect r="15401"/>
          <a:stretch/>
        </p:blipFill>
        <p:spPr>
          <a:xfrm>
            <a:off x="1" y="10"/>
            <a:ext cx="9669642" cy="6857990"/>
          </a:xfrm>
          <a:prstGeom prst="rect">
            <a:avLst/>
          </a:prstGeom>
        </p:spPr>
      </p:pic>
      <p:sp>
        <p:nvSpPr>
          <p:cNvPr id="18" name="Rectangle 17">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p:cNvSpPr>
            <a:spLocks noGrp="1"/>
          </p:cNvSpPr>
          <p:nvPr>
            <p:ph type="ctrTitle"/>
          </p:nvPr>
        </p:nvSpPr>
        <p:spPr>
          <a:xfrm>
            <a:off x="7935402" y="743447"/>
            <a:ext cx="3445765" cy="3692028"/>
          </a:xfrm>
          <a:noFill/>
        </p:spPr>
        <p:txBody>
          <a:bodyPr>
            <a:normAutofit/>
          </a:bodyPr>
          <a:lstStyle/>
          <a:p>
            <a:pPr algn="l"/>
            <a:r>
              <a:rPr lang="fr-FR" sz="5200"/>
              <a:t>The name of the game is The Finals</a:t>
            </a:r>
          </a:p>
        </p:txBody>
      </p:sp>
      <p:sp>
        <p:nvSpPr>
          <p:cNvPr id="3" name="Sous-titre 2"/>
          <p:cNvSpPr>
            <a:spLocks noGrp="1"/>
          </p:cNvSpPr>
          <p:nvPr>
            <p:ph type="subTitle" idx="1"/>
          </p:nvPr>
        </p:nvSpPr>
        <p:spPr>
          <a:xfrm>
            <a:off x="7935403" y="4629234"/>
            <a:ext cx="3445766" cy="1485319"/>
          </a:xfrm>
          <a:noFill/>
        </p:spPr>
        <p:txBody>
          <a:bodyPr vert="horz" lIns="91440" tIns="45720" rIns="91440" bIns="45720" rtlCol="0">
            <a:normAutofit/>
          </a:bodyPr>
          <a:lstStyle/>
          <a:p>
            <a:pPr algn="l"/>
            <a:r>
              <a:rPr lang="fr-FR" sz="1100"/>
              <a:t>I </a:t>
            </a:r>
            <a:r>
              <a:rPr lang="fr-FR" sz="1100" err="1"/>
              <a:t>play</a:t>
            </a:r>
            <a:r>
              <a:rPr lang="fr-FR" sz="1100"/>
              <a:t> </a:t>
            </a:r>
            <a:r>
              <a:rPr lang="fr-FR" sz="1100" err="1"/>
              <a:t>it</a:t>
            </a:r>
            <a:r>
              <a:rPr lang="fr-FR" sz="1100"/>
              <a:t> on </a:t>
            </a:r>
            <a:r>
              <a:rPr lang="fr-FR" sz="1100" err="1"/>
              <a:t>my</a:t>
            </a:r>
            <a:r>
              <a:rPr lang="fr-FR" sz="1100"/>
              <a:t> laptop</a:t>
            </a:r>
          </a:p>
          <a:p>
            <a:pPr algn="l"/>
            <a:r>
              <a:rPr lang="fr-FR" sz="1100"/>
              <a:t>The </a:t>
            </a:r>
            <a:r>
              <a:rPr lang="fr-FR" sz="1100" err="1"/>
              <a:t>game</a:t>
            </a:r>
            <a:r>
              <a:rPr lang="fr-FR" sz="1100"/>
              <a:t> </a:t>
            </a:r>
            <a:r>
              <a:rPr lang="fr-FR" sz="1100" err="1"/>
              <a:t>consists</a:t>
            </a:r>
            <a:r>
              <a:rPr lang="fr-FR" sz="1100"/>
              <a:t> of </a:t>
            </a:r>
            <a:r>
              <a:rPr lang="fr-FR" sz="1100" err="1"/>
              <a:t>getting</a:t>
            </a:r>
            <a:r>
              <a:rPr lang="fr-FR" sz="1100"/>
              <a:t> money by </a:t>
            </a:r>
            <a:r>
              <a:rPr lang="fr-FR" sz="1100" err="1"/>
              <a:t>stealing</a:t>
            </a:r>
            <a:r>
              <a:rPr lang="fr-FR" sz="1100"/>
              <a:t> or </a:t>
            </a:r>
            <a:r>
              <a:rPr lang="fr-FR" sz="1100" err="1"/>
              <a:t>activating</a:t>
            </a:r>
            <a:r>
              <a:rPr lang="fr-FR" sz="1100"/>
              <a:t> a </a:t>
            </a:r>
            <a:r>
              <a:rPr lang="fr-FR" sz="1100" err="1"/>
              <a:t>vault</a:t>
            </a:r>
            <a:r>
              <a:rPr lang="fr-FR" sz="1100"/>
              <a:t> </a:t>
            </a:r>
            <a:r>
              <a:rPr lang="fr-FR" sz="1100" err="1"/>
              <a:t>with</a:t>
            </a:r>
            <a:r>
              <a:rPr lang="fr-FR" sz="1100"/>
              <a:t> a cash box </a:t>
            </a:r>
            <a:r>
              <a:rPr lang="fr-FR" sz="1100" err="1"/>
              <a:t>while</a:t>
            </a:r>
            <a:r>
              <a:rPr lang="fr-FR" sz="1100"/>
              <a:t> </a:t>
            </a:r>
            <a:r>
              <a:rPr lang="fr-FR" sz="1100" err="1"/>
              <a:t>killing</a:t>
            </a:r>
            <a:r>
              <a:rPr lang="fr-FR" sz="1100"/>
              <a:t> </a:t>
            </a:r>
            <a:r>
              <a:rPr lang="fr-FR" sz="1100" err="1"/>
              <a:t>other</a:t>
            </a:r>
            <a:r>
              <a:rPr lang="fr-FR" sz="1100"/>
              <a:t> </a:t>
            </a:r>
            <a:r>
              <a:rPr lang="fr-FR" sz="1100" err="1"/>
              <a:t>poeple</a:t>
            </a:r>
            <a:r>
              <a:rPr lang="fr-FR" sz="1100"/>
              <a:t> and </a:t>
            </a:r>
            <a:r>
              <a:rPr lang="fr-FR" sz="1100" err="1"/>
              <a:t>trying</a:t>
            </a:r>
            <a:r>
              <a:rPr lang="fr-FR" sz="1100"/>
              <a:t> to </a:t>
            </a:r>
            <a:r>
              <a:rPr lang="fr-FR" sz="1100" err="1"/>
              <a:t>defend</a:t>
            </a:r>
            <a:r>
              <a:rPr lang="fr-FR" sz="1100"/>
              <a:t> the money if </a:t>
            </a:r>
            <a:r>
              <a:rPr lang="fr-FR" sz="1100" err="1"/>
              <a:t>you</a:t>
            </a:r>
            <a:r>
              <a:rPr lang="fr-FR" sz="1100"/>
              <a:t> manage to not </a:t>
            </a:r>
            <a:r>
              <a:rPr lang="fr-FR" sz="1100" err="1"/>
              <a:t>get</a:t>
            </a:r>
            <a:r>
              <a:rPr lang="fr-FR" sz="1100"/>
              <a:t> the </a:t>
            </a:r>
            <a:r>
              <a:rPr lang="fr-FR" sz="1100" err="1"/>
              <a:t>vault</a:t>
            </a:r>
            <a:r>
              <a:rPr lang="fr-FR" sz="1100"/>
              <a:t> </a:t>
            </a:r>
            <a:r>
              <a:rPr lang="fr-FR" sz="1100" err="1"/>
              <a:t>stolen</a:t>
            </a:r>
            <a:r>
              <a:rPr lang="fr-FR" sz="1100"/>
              <a:t> </a:t>
            </a:r>
            <a:r>
              <a:rPr lang="fr-FR" sz="1100" err="1"/>
              <a:t>you</a:t>
            </a:r>
            <a:r>
              <a:rPr lang="fr-FR" sz="1100"/>
              <a:t> </a:t>
            </a:r>
            <a:r>
              <a:rPr lang="fr-FR" sz="1100" err="1"/>
              <a:t>will</a:t>
            </a:r>
            <a:r>
              <a:rPr lang="fr-FR" sz="1100"/>
              <a:t> </a:t>
            </a:r>
            <a:r>
              <a:rPr lang="fr-FR" sz="1100" err="1"/>
              <a:t>get</a:t>
            </a:r>
            <a:r>
              <a:rPr lang="fr-FR" sz="1100"/>
              <a:t> 10 000 cash and the first team to 20000 </a:t>
            </a:r>
            <a:r>
              <a:rPr lang="fr-FR" sz="1100" err="1"/>
              <a:t>wins</a:t>
            </a:r>
            <a:r>
              <a:rPr lang="fr-FR" sz="1100"/>
              <a:t>. If an </a:t>
            </a:r>
            <a:r>
              <a:rPr lang="fr-FR" sz="1100" err="1"/>
              <a:t>other</a:t>
            </a:r>
            <a:r>
              <a:rPr lang="fr-FR" sz="1100"/>
              <a:t> team has the </a:t>
            </a:r>
            <a:r>
              <a:rPr lang="fr-FR" sz="1100" err="1"/>
              <a:t>vault</a:t>
            </a:r>
            <a:r>
              <a:rPr lang="fr-FR" sz="1100"/>
              <a:t> </a:t>
            </a:r>
            <a:r>
              <a:rPr lang="fr-FR" sz="1100" err="1"/>
              <a:t>you</a:t>
            </a:r>
            <a:r>
              <a:rPr lang="fr-FR" sz="1100"/>
              <a:t> </a:t>
            </a:r>
            <a:r>
              <a:rPr lang="fr-FR" sz="1100" err="1"/>
              <a:t>need</a:t>
            </a:r>
            <a:r>
              <a:rPr lang="fr-FR" sz="1100"/>
              <a:t> to </a:t>
            </a:r>
            <a:r>
              <a:rPr lang="fr-FR" sz="1100" err="1"/>
              <a:t>steal</a:t>
            </a:r>
            <a:r>
              <a:rPr lang="fr-FR" sz="1100"/>
              <a:t> </a:t>
            </a:r>
            <a:r>
              <a:rPr lang="fr-FR" sz="1100" err="1"/>
              <a:t>it</a:t>
            </a:r>
            <a:r>
              <a:rPr lang="fr-FR" sz="1100"/>
              <a:t>. </a:t>
            </a:r>
            <a:r>
              <a:rPr lang="fr-FR" sz="1100" err="1"/>
              <a:t>When</a:t>
            </a:r>
            <a:r>
              <a:rPr lang="fr-FR" sz="1100"/>
              <a:t> </a:t>
            </a:r>
            <a:r>
              <a:rPr lang="fr-FR" sz="1100" err="1"/>
              <a:t>you</a:t>
            </a:r>
            <a:r>
              <a:rPr lang="fr-FR" sz="1100"/>
              <a:t> </a:t>
            </a:r>
            <a:r>
              <a:rPr lang="fr-FR" sz="1100" err="1"/>
              <a:t>win</a:t>
            </a:r>
            <a:r>
              <a:rPr lang="fr-FR" sz="1100"/>
              <a:t> </a:t>
            </a:r>
            <a:r>
              <a:rPr lang="fr-FR" sz="1100" err="1"/>
              <a:t>you</a:t>
            </a:r>
            <a:r>
              <a:rPr lang="fr-FR" sz="1100"/>
              <a:t> </a:t>
            </a:r>
            <a:r>
              <a:rPr lang="fr-FR" sz="1100" err="1"/>
              <a:t>get</a:t>
            </a:r>
            <a:r>
              <a:rPr lang="fr-FR" sz="1100"/>
              <a:t> </a:t>
            </a:r>
            <a:r>
              <a:rPr lang="fr-FR" sz="1100" err="1"/>
              <a:t>gems</a:t>
            </a:r>
            <a:r>
              <a:rPr lang="fr-FR" sz="1100"/>
              <a:t> and </a:t>
            </a:r>
            <a:r>
              <a:rPr lang="fr-FR" sz="1100" err="1"/>
              <a:t>with</a:t>
            </a:r>
            <a:r>
              <a:rPr lang="fr-FR" sz="1100"/>
              <a:t> </a:t>
            </a:r>
            <a:r>
              <a:rPr lang="fr-FR" sz="1100" err="1"/>
              <a:t>those</a:t>
            </a:r>
            <a:r>
              <a:rPr lang="fr-FR" sz="1100"/>
              <a:t> </a:t>
            </a:r>
            <a:r>
              <a:rPr lang="fr-FR" sz="1100" err="1"/>
              <a:t>you</a:t>
            </a:r>
            <a:r>
              <a:rPr lang="fr-FR" sz="1100"/>
              <a:t> can </a:t>
            </a:r>
            <a:r>
              <a:rPr lang="fr-FR" sz="1100" err="1"/>
              <a:t>buy</a:t>
            </a:r>
            <a:r>
              <a:rPr lang="fr-FR" sz="1100"/>
              <a:t> </a:t>
            </a:r>
            <a:r>
              <a:rPr lang="fr-FR" sz="1100" err="1"/>
              <a:t>other</a:t>
            </a:r>
            <a:r>
              <a:rPr lang="fr-FR" sz="1100"/>
              <a:t> guns and </a:t>
            </a:r>
            <a:r>
              <a:rPr lang="fr-FR" sz="1100" err="1"/>
              <a:t>abilities</a:t>
            </a:r>
          </a:p>
        </p:txBody>
      </p:sp>
    </p:spTree>
    <p:extLst>
      <p:ext uri="{BB962C8B-B14F-4D97-AF65-F5344CB8AC3E}">
        <p14:creationId xmlns:p14="http://schemas.microsoft.com/office/powerpoint/2010/main" val="492686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7388" y="181576"/>
            <a:ext cx="11823637" cy="6501088"/>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7" name="Image 6" descr="Une image contenant capture d’écran, chaussures, habits, dessin humoristique&#10;&#10;Description générée automatiquement">
            <a:extLst>
              <a:ext uri="{FF2B5EF4-FFF2-40B4-BE49-F238E27FC236}">
                <a16:creationId xmlns:a16="http://schemas.microsoft.com/office/drawing/2014/main" id="{3D98E1C6-E0A0-FF1B-2B5A-A7E8EE7963A2}"/>
              </a:ext>
            </a:extLst>
          </p:cNvPr>
          <p:cNvPicPr>
            <a:picLocks noChangeAspect="1"/>
          </p:cNvPicPr>
          <p:nvPr/>
        </p:nvPicPr>
        <p:blipFill>
          <a:blip r:embed="rId2">
            <a:alphaModFix amt="60000"/>
          </a:blip>
          <a:srcRect t="2278" r="-1" b="-1"/>
          <a:stretch/>
        </p:blipFill>
        <p:spPr>
          <a:xfrm>
            <a:off x="187388" y="182880"/>
            <a:ext cx="11824481" cy="6499784"/>
          </a:xfrm>
          <a:prstGeom prst="rect">
            <a:avLst/>
          </a:prstGeom>
        </p:spPr>
      </p:pic>
      <p:sp>
        <p:nvSpPr>
          <p:cNvPr id="3" name="Sous-titre 2"/>
          <p:cNvSpPr>
            <a:spLocks noGrp="1"/>
          </p:cNvSpPr>
          <p:nvPr>
            <p:ph type="subTitle" idx="1"/>
          </p:nvPr>
        </p:nvSpPr>
        <p:spPr>
          <a:xfrm>
            <a:off x="1198181" y="3526021"/>
            <a:ext cx="9795637" cy="2042260"/>
          </a:xfrm>
        </p:spPr>
        <p:txBody>
          <a:bodyPr vert="horz" lIns="91440" tIns="45720" rIns="91440" bIns="45720" rtlCol="0">
            <a:normAutofit/>
          </a:bodyPr>
          <a:lstStyle/>
          <a:p>
            <a:pPr algn="l"/>
            <a:r>
              <a:rPr lang="fr-FR" sz="2200">
                <a:solidFill>
                  <a:srgbClr val="FFFFFF"/>
                </a:solidFill>
              </a:rPr>
              <a:t>I play it on my laptop</a:t>
            </a:r>
          </a:p>
          <a:p>
            <a:pPr algn="l"/>
            <a:r>
              <a:rPr lang="fr-FR" sz="2200">
                <a:solidFill>
                  <a:srgbClr val="FFFFFF"/>
                </a:solidFill>
              </a:rPr>
              <a:t>The game consists of getting money by stealing or activating a vault with a cash box while killing other poeple and trying to defend the money if you manage to not get the vault stolen you will get 10 000 cash and the first team to 20000 wins. If an other team has the vault you need to steal it. When you win you get gems and with those you can buy other guns and abilities</a:t>
            </a:r>
          </a:p>
        </p:txBody>
      </p:sp>
      <p:sp>
        <p:nvSpPr>
          <p:cNvPr id="6" name="Titre 5">
            <a:extLst>
              <a:ext uri="{FF2B5EF4-FFF2-40B4-BE49-F238E27FC236}">
                <a16:creationId xmlns:a16="http://schemas.microsoft.com/office/drawing/2014/main" id="{B588FAE3-FC14-CC32-2A08-4712562B3826}"/>
              </a:ext>
            </a:extLst>
          </p:cNvPr>
          <p:cNvSpPr>
            <a:spLocks noGrp="1"/>
          </p:cNvSpPr>
          <p:nvPr>
            <p:ph type="ctrTitle"/>
          </p:nvPr>
        </p:nvSpPr>
        <p:spPr>
          <a:xfrm>
            <a:off x="-12954000" y="1911577"/>
            <a:ext cx="9144000" cy="2387600"/>
          </a:xfrm>
        </p:spPr>
        <p:txBody>
          <a:bodyPr/>
          <a:lstStyle/>
          <a:p>
            <a:endParaRPr lang="fr-FR"/>
          </a:p>
        </p:txBody>
      </p:sp>
    </p:spTree>
    <p:extLst>
      <p:ext uri="{BB962C8B-B14F-4D97-AF65-F5344CB8AC3E}">
        <p14:creationId xmlns:p14="http://schemas.microsoft.com/office/powerpoint/2010/main" val="12850677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Grand écran</PresentationFormat>
  <Paragraphs>0</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Gaming by Tommy Carrier</vt:lpstr>
      <vt:lpstr>The name of the game is The Finals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53</cp:revision>
  <dcterms:created xsi:type="dcterms:W3CDTF">2024-10-09T14:12:39Z</dcterms:created>
  <dcterms:modified xsi:type="dcterms:W3CDTF">2024-10-09T14:22:07Z</dcterms:modified>
</cp:coreProperties>
</file>