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67444-E2F3-F224-B45C-51954C29E7F1}" v="188" dt="2024-12-09T19:13:00.6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Storyboard fait par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Camélia Bouffard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rt and Milhouse Hi Five by Mighty355 on DeviantArt">
            <a:extLst>
              <a:ext uri="{FF2B5EF4-FFF2-40B4-BE49-F238E27FC236}">
                <a16:creationId xmlns:a16="http://schemas.microsoft.com/office/drawing/2014/main" id="{A06917E7-AE9C-6F32-2947-A68E9BB611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78" t="-3892" r="-417" b="45854"/>
          <a:stretch/>
        </p:blipFill>
        <p:spPr>
          <a:xfrm>
            <a:off x="905794" y="1236462"/>
            <a:ext cx="10368239" cy="493570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C3174B-0718-DC20-6590-4527D2B51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buste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583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The Simpsons Theory on X: &quot;Springfield at sunset https://t.co/Y6mIswRcgk&quot; /  X">
            <a:extLst>
              <a:ext uri="{FF2B5EF4-FFF2-40B4-BE49-F238E27FC236}">
                <a16:creationId xmlns:a16="http://schemas.microsoft.com/office/drawing/2014/main" id="{7DB4DE84-A5A7-C509-6FF4-2DF45C36AD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6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es Simpson. On sait enfin où se trouve Springfield !">
            <a:extLst>
              <a:ext uri="{FF2B5EF4-FFF2-40B4-BE49-F238E27FC236}">
                <a16:creationId xmlns:a16="http://schemas.microsoft.com/office/drawing/2014/main" id="{9EA2CD00-96F6-7675-BEBC-A6EDFD092B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2061D2-5AA9-0DDB-6340-BB4408CCD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Grand plan d'ensemble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33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42 Evergreen Terrace | Wiki Les Simpson | Fandom">
            <a:extLst>
              <a:ext uri="{FF2B5EF4-FFF2-40B4-BE49-F238E27FC236}">
                <a16:creationId xmlns:a16="http://schemas.microsoft.com/office/drawing/2014/main" id="{66426794-1759-80A2-69FD-82D50EC4A3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557D6C-87EB-D75E-AB9F-255E0DBD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général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14311-1D32-9231-A229-B0ADD47C8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</a:t>
            </a:r>
            <a:r>
              <a:rPr lang="en-US" dirty="0" err="1"/>
              <a:t>américain</a:t>
            </a:r>
          </a:p>
        </p:txBody>
      </p:sp>
      <p:pic>
        <p:nvPicPr>
          <p:cNvPr id="4" name="Content Placeholder 3" descr="Bart Simpson SVG - Etsy Canada">
            <a:extLst>
              <a:ext uri="{FF2B5EF4-FFF2-40B4-BE49-F238E27FC236}">
                <a16:creationId xmlns:a16="http://schemas.microsoft.com/office/drawing/2014/main" id="{B63FC174-FAF4-F4AF-4D46-C911AB7A4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-200" r="-508" b="20645"/>
          <a:stretch/>
        </p:blipFill>
        <p:spPr>
          <a:xfrm>
            <a:off x="4673831" y="1716082"/>
            <a:ext cx="2858777" cy="3541759"/>
          </a:xfrm>
        </p:spPr>
      </p:pic>
    </p:spTree>
    <p:extLst>
      <p:ext uri="{BB962C8B-B14F-4D97-AF65-F5344CB8AC3E}">
        <p14:creationId xmlns:p14="http://schemas.microsoft.com/office/powerpoint/2010/main" val="3087074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y Fog Of Distress - Bart Simpson Scared Png - Free Transparent PNG  Download - PNGkey">
            <a:extLst>
              <a:ext uri="{FF2B5EF4-FFF2-40B4-BE49-F238E27FC236}">
                <a16:creationId xmlns:a16="http://schemas.microsoft.com/office/drawing/2014/main" id="{33F36727-2F24-4E2F-083B-286A530B7D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7147" b="6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CCF90A-ED94-3FD5-6C17-1BF303F1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épaule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4425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EBF36-E04E-1B1D-CA4B-0BCCEBAD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Extrème</a:t>
            </a:r>
            <a:r>
              <a:rPr lang="en-US" dirty="0"/>
              <a:t> gros plan</a:t>
            </a:r>
          </a:p>
        </p:txBody>
      </p:sp>
      <p:pic>
        <p:nvPicPr>
          <p:cNvPr id="5" name="Picture 4" descr="Image tagged with mood, Bart Simpson, Los Simpson – @corredordelaberintos  on Tumblr">
            <a:extLst>
              <a:ext uri="{FF2B5EF4-FFF2-40B4-BE49-F238E27FC236}">
                <a16:creationId xmlns:a16="http://schemas.microsoft.com/office/drawing/2014/main" id="{6EF55802-2A5F-D320-8EF1-4048400840F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8666" t="32252" r="27848" b="30892"/>
          <a:stretch/>
        </p:blipFill>
        <p:spPr>
          <a:xfrm>
            <a:off x="2514628" y="1355066"/>
            <a:ext cx="4819107" cy="535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2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 The Simpsons' Bart Popular at Springfield Elementary?">
            <a:extLst>
              <a:ext uri="{FF2B5EF4-FFF2-40B4-BE49-F238E27FC236}">
                <a16:creationId xmlns:a16="http://schemas.microsoft.com/office/drawing/2014/main" id="{5D6B5EBC-93F3-CD1C-AFD5-7355D677413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823" r="32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C2FDD-7C52-5170-0DBB-ADCCF680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pied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326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101B6-27E1-30AB-CAF6-21D512D46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 tête</a:t>
            </a:r>
          </a:p>
        </p:txBody>
      </p:sp>
      <p:pic>
        <p:nvPicPr>
          <p:cNvPr id="11" name="Content Placeholder 10" descr="Cartoon of a person with a surprised expression&#10;&#10;Description automatically generated">
            <a:extLst>
              <a:ext uri="{FF2B5EF4-FFF2-40B4-BE49-F238E27FC236}">
                <a16:creationId xmlns:a16="http://schemas.microsoft.com/office/drawing/2014/main" id="{F32C4C3F-4A38-8CD0-F362-CC4EE1ED1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r="800" b="16355"/>
          <a:stretch/>
        </p:blipFill>
        <p:spPr>
          <a:xfrm>
            <a:off x="4383471" y="328256"/>
            <a:ext cx="4292194" cy="6204902"/>
          </a:xfrm>
        </p:spPr>
      </p:pic>
    </p:spTree>
    <p:extLst>
      <p:ext uri="{BB962C8B-B14F-4D97-AF65-F5344CB8AC3E}">
        <p14:creationId xmlns:p14="http://schemas.microsoft.com/office/powerpoint/2010/main" val="2058762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t's National Best Friends Day!">
            <a:extLst>
              <a:ext uri="{FF2B5EF4-FFF2-40B4-BE49-F238E27FC236}">
                <a16:creationId xmlns:a16="http://schemas.microsoft.com/office/drawing/2014/main" id="{DA380E8B-9C1B-2CDB-AFE8-C0B87EFD4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44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2D948-173B-054A-7174-CF705309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42595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Plan ceinture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342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Storyboard fait par</vt:lpstr>
      <vt:lpstr>Grand plan d'ensemble</vt:lpstr>
      <vt:lpstr>Plan général</vt:lpstr>
      <vt:lpstr>Plan américain</vt:lpstr>
      <vt:lpstr>Plan épaule</vt:lpstr>
      <vt:lpstr>Extrème gros plan</vt:lpstr>
      <vt:lpstr>Plan pied</vt:lpstr>
      <vt:lpstr>Plan tête</vt:lpstr>
      <vt:lpstr>Plan ceinture</vt:lpstr>
      <vt:lpstr>Plan buste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82</cp:revision>
  <dcterms:created xsi:type="dcterms:W3CDTF">2024-12-09T18:54:04Z</dcterms:created>
  <dcterms:modified xsi:type="dcterms:W3CDTF">2024-12-09T19:13:48Z</dcterms:modified>
</cp:coreProperties>
</file>