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5E2FD-11AB-48B6-B0C8-4FCC9C6D92AF}" v="86" dt="2024-10-09T15:01:16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Phénomènes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Fait par Camélia Bouffard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Perséides : pourquoi les étoiles filantes ont des couleurs différentes ? -  Numerama">
            <a:extLst>
              <a:ext uri="{FF2B5EF4-FFF2-40B4-BE49-F238E27FC236}">
                <a16:creationId xmlns:a16="http://schemas.microsoft.com/office/drawing/2014/main" id="{49BAAA35-1192-BF15-96C7-09C02F1C9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 images, les aurores boréales comme vous ne les avez vues !">
            <a:extLst>
              <a:ext uri="{FF2B5EF4-FFF2-40B4-BE49-F238E27FC236}">
                <a16:creationId xmlns:a16="http://schemas.microsoft.com/office/drawing/2014/main" id="{F5A64AFB-1327-05BF-9FC8-1EE4F928D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95" t="3955" r="2732" b="14086"/>
          <a:stretch/>
        </p:blipFill>
        <p:spPr>
          <a:xfrm>
            <a:off x="0" y="0"/>
            <a:ext cx="12200409" cy="6870010"/>
          </a:xfrm>
        </p:spPr>
      </p:pic>
    </p:spTree>
    <p:extLst>
      <p:ext uri="{BB962C8B-B14F-4D97-AF65-F5344CB8AC3E}">
        <p14:creationId xmlns:p14="http://schemas.microsoft.com/office/powerpoint/2010/main" val="214439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23DB-B44F-EFE1-61CB-B20445CF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map of a country&#10;&#10;Description automatically generated">
            <a:extLst>
              <a:ext uri="{FF2B5EF4-FFF2-40B4-BE49-F238E27FC236}">
                <a16:creationId xmlns:a16="http://schemas.microsoft.com/office/drawing/2014/main" id="{F2D5014B-7D94-E225-329A-2CF2BDD76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931" t="-79" r="5827" b="-2945"/>
          <a:stretch/>
        </p:blipFill>
        <p:spPr>
          <a:xfrm>
            <a:off x="0" y="0"/>
            <a:ext cx="12217386" cy="6856195"/>
          </a:xfrm>
        </p:spPr>
      </p:pic>
    </p:spTree>
    <p:extLst>
      <p:ext uri="{BB962C8B-B14F-4D97-AF65-F5344CB8AC3E}">
        <p14:creationId xmlns:p14="http://schemas.microsoft.com/office/powerpoint/2010/main" val="56624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67F7-FE29-F20D-6397-EA5BA77B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map&#10;&#10;Description automatically generated">
            <a:extLst>
              <a:ext uri="{FF2B5EF4-FFF2-40B4-BE49-F238E27FC236}">
                <a16:creationId xmlns:a16="http://schemas.microsoft.com/office/drawing/2014/main" id="{80979B6E-DC2E-9019-BCC8-AE3C1E153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287" t="4969" r="10413" b="-204"/>
          <a:stretch/>
        </p:blipFill>
        <p:spPr>
          <a:xfrm>
            <a:off x="0" y="5691"/>
            <a:ext cx="12195042" cy="6845346"/>
          </a:xfrm>
        </p:spPr>
      </p:pic>
    </p:spTree>
    <p:extLst>
      <p:ext uri="{BB962C8B-B14F-4D97-AF65-F5344CB8AC3E}">
        <p14:creationId xmlns:p14="http://schemas.microsoft.com/office/powerpoint/2010/main" val="381314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map&#10;&#10;Description automatically generated">
            <a:extLst>
              <a:ext uri="{FF2B5EF4-FFF2-40B4-BE49-F238E27FC236}">
                <a16:creationId xmlns:a16="http://schemas.microsoft.com/office/drawing/2014/main" id="{2DA304E1-BE9F-24D6-DF16-2C8E511FE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932" t="80" r="6192" b="-80"/>
          <a:stretch/>
        </p:blipFill>
        <p:spPr>
          <a:xfrm>
            <a:off x="0" y="0"/>
            <a:ext cx="12198197" cy="68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4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Phénomènes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56</cp:revision>
  <dcterms:created xsi:type="dcterms:W3CDTF">2024-10-09T14:44:52Z</dcterms:created>
  <dcterms:modified xsi:type="dcterms:W3CDTF">2024-10-09T15:01:28Z</dcterms:modified>
</cp:coreProperties>
</file>