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9972"/>
    <p:restoredTop sz="94660"/>
  </p:normalViewPr>
  <p:slideViewPr>
    <p:cSldViewPr snapToGrid="0">
      <p:cViewPr varScale="1">
        <p:scale>
          <a:sx d="100" n="86"/>
          <a:sy d="100" n="86"/>
        </p:scale>
        <p:origin x="96" y="888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anchor="t"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3" Target="../media/image2.svg" Type="http://schemas.openxmlformats.org/officeDocument/2006/relationships/image"/><Relationship Id="rId2" Target="../media/image1.pn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4" Target="../media/image5.jpeg" Type="http://schemas.openxmlformats.org/officeDocument/2006/relationships/image"/><Relationship Id="rId3" Target="../media/image4.png" Type="http://schemas.openxmlformats.org/officeDocument/2006/relationships/image"/><Relationship Id="rId2" Target="../media/image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F05ACD0-FF4A-4F8F-B5C5-6A4EBD0D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algn="ctr" cap="flat" cmpd="sng" w="12700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algn="ctr" cap="flat" cmpd="sng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9AFA28-B5ED-4346-9AF7-68A157F16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608" y="1380564"/>
            <a:ext cx="4561369" cy="2346229"/>
          </a:xfrm>
        </p:spPr>
        <p:txBody>
          <a:bodyPr anchor="b" numCol="1">
            <a:normAutofit/>
          </a:bodyPr>
          <a:lstStyle/>
          <a:p>
            <a:r>
              <a:rPr lang="en-US" sz="4800">
                <a:solidFill>
                  <a:srgbClr val="595959"/>
                </a:solidFill>
              </a:rPr>
              <a:t>Passion (Drawing)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472608" y="4061345"/>
            <a:ext cx="4561369" cy="1416090"/>
          </a:xfrm>
        </p:spPr>
        <p:txBody>
          <a:bodyPr anchor="t" bIns="45720" lIns="91440" numCol="1" rIns="91440" rtlCol="0" tIns="45720" vert="horz">
            <a:normAutofit/>
          </a:bodyPr>
          <a:lstStyle/>
          <a:p>
            <a:r>
              <a:rPr lang="en-US" sz="2400">
                <a:solidFill>
                  <a:srgbClr val="595959"/>
                </a:solidFill>
              </a:rPr>
              <a:t>By Camélia Bouffard</a:t>
            </a:r>
          </a:p>
        </p:txBody>
      </p:sp>
      <p:pic>
        <p:nvPicPr>
          <p:cNvPr descr="Pencil" id="22" name="Graphic 21">
            <a:extLst>
              <a:ext uri="{FF2B5EF4-FFF2-40B4-BE49-F238E27FC236}">
                <a16:creationId xmlns:a16="http://schemas.microsoft.com/office/drawing/2014/main" id="{0E7797E0-9C45-DFD6-D846-D9AAE4EED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10935" y="1419785"/>
            <a:ext cx="4018430" cy="401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1519F62F-011B-3705-B68D-84EE12008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 rot="5400000">
            <a:off x="5331238" y="4608"/>
            <a:ext cx="1519350" cy="12202174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2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3B32613-9F83-4280-1DD4-5B9498DC2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 rot="5400000">
            <a:off x="8906919" y="3574177"/>
            <a:ext cx="1507122" cy="5063040"/>
          </a:xfrm>
          <a:prstGeom prst="rect">
            <a:avLst/>
          </a:prstGeom>
          <a:gradFill>
            <a:gsLst>
              <a:gs pos="44000">
                <a:schemeClr val="accent5">
                  <a:lumMod val="60000"/>
                  <a:lumOff val="40000"/>
                  <a:alpha val="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B078C4F-1AED-2A23-4A2C-F5A0AF176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 rot="16200000">
            <a:off x="3921534" y="1414309"/>
            <a:ext cx="1519355" cy="9382775"/>
          </a:xfrm>
          <a:prstGeom prst="rect">
            <a:avLst/>
          </a:prstGeom>
          <a:gradFill>
            <a:gsLst>
              <a:gs pos="10000">
                <a:schemeClr val="accent5">
                  <a:lumMod val="60000"/>
                  <a:lumOff val="40000"/>
                  <a:alpha val="0"/>
                </a:schemeClr>
              </a:gs>
              <a:gs pos="100000">
                <a:schemeClr val="accent5">
                  <a:lumMod val="7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5A121F-DC7E-39BE-AEE1-62AACBB51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95614"/>
            <a:ext cx="6848154" cy="913975"/>
          </a:xfr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Painting, digital or with a pencil/pen</a:t>
            </a:r>
          </a:p>
        </p:txBody>
      </p:sp>
      <p:pic>
        <p:nvPicPr>
          <p:cNvPr descr="A cartoon of a person with blue hair  Description automatically generated" id="5" name="Picture 4">
            <a:extLst>
              <a:ext uri="{FF2B5EF4-FFF2-40B4-BE49-F238E27FC236}">
                <a16:creationId xmlns:a16="http://schemas.microsoft.com/office/drawing/2014/main" id="{A99A7016-8448-5C67-FAC2-89D3A4B859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-3" l="11730" r="2621"/>
          <a:stretch/>
        </p:blipFill>
        <p:spPr>
          <a:xfrm>
            <a:off x="1165114" y="876300"/>
            <a:ext cx="2921927" cy="3668404"/>
          </a:xfrm>
          <a:prstGeom prst="rect">
            <a:avLst/>
          </a:prstGeom>
        </p:spPr>
      </p:pic>
      <p:pic>
        <p:nvPicPr>
          <p:cNvPr descr="A drawing of a person with orange hair  Description automatically generated" id="4" name="Content Placeholder 3">
            <a:extLst>
              <a:ext uri="{FF2B5EF4-FFF2-40B4-BE49-F238E27FC236}">
                <a16:creationId xmlns:a16="http://schemas.microsoft.com/office/drawing/2014/main" id="{6EE368D3-5955-0C60-84EF-A8ABBE53E43F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3"/>
          <a:srcRect b="5626" r="-3"/>
          <a:stretch/>
        </p:blipFill>
        <p:spPr>
          <a:xfrm>
            <a:off x="4630226" y="876300"/>
            <a:ext cx="2931548" cy="3668404"/>
          </a:xfrm>
          <a:prstGeom prst="rect">
            <a:avLst/>
          </a:prstGeom>
        </p:spPr>
      </p:pic>
      <p:pic>
        <p:nvPicPr>
          <p:cNvPr descr="A cartoon of a person with butterflies around her  Description automatically generated" id="6" name="Picture 5">
            <a:extLst>
              <a:ext uri="{FF2B5EF4-FFF2-40B4-BE49-F238E27FC236}">
                <a16:creationId xmlns:a16="http://schemas.microsoft.com/office/drawing/2014/main" id="{CB1CEFB4-AAE3-54CD-25A7-0A28FE1CA6D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2" l="15899" r="7627"/>
          <a:stretch/>
        </p:blipFill>
        <p:spPr>
          <a:xfrm>
            <a:off x="8133718" y="876300"/>
            <a:ext cx="3152170" cy="366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panose="020F0302020204030204"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B0004020202020204"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  <a:ln algn="ctr" cap="flat" cmpd="sng" w="2540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id="{2E142A2C-CD16-42D6-873A-C26D2A0506FA}" name="Office Theme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0</Words>
  <Paragraphs>0</Paragraphs>
  <Slides>2</Slides>
  <Notes>0</Notes>
  <TotalTime>0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office theme</vt:lpstr>
      <vt:lpstr>Passion (Drawing)</vt:lpstr>
      <vt:lpstr>Painting, digital or with a pencil/pen</vt:lpstr>
    </vt:vector>
  </TitlesOfParts>
  <LinksUpToDate>false</LinksUpToDate>
  <SharedDoc>false</SharedDoc>
  <HyperlinksChanged>false</HyperlinksChanged>
  <Application>Microsoft Office PowerPoint</Application>
  <AppVersion>16.0000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2024-10-09T14:11:44Z</dcterms:created>
  <dc:creator/>
  <cp:lastModifiedBy/>
  <dcterms:modified xsi:type="dcterms:W3CDTF">2024-10-09T14:27:19Z</dcterms:modified>
  <cp:revision>36</cp:revision>
  <dc:title/>
</cp:coreProperties>
</file>