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9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365CB-CC53-4978-BB4B-52A94BDC3AF6}" type="datetimeFigureOut">
              <a:rPr lang="fr-CA" smtClean="0"/>
              <a:pPr/>
              <a:t>2018-05-03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FD54-4550-4F72-8124-4616E4C7175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0"/>
            <a:ext cx="6400800" cy="6858000"/>
          </a:xfrm>
        </p:spPr>
        <p:txBody>
          <a:bodyPr>
            <a:normAutofit/>
          </a:bodyPr>
          <a:lstStyle/>
          <a:p>
            <a:r>
              <a:rPr lang="fr-CA" sz="2400" dirty="0" smtClean="0">
                <a:solidFill>
                  <a:schemeClr val="tx1"/>
                </a:solidFill>
              </a:rPr>
              <a:t>Les phases de séparation</a:t>
            </a:r>
          </a:p>
          <a:p>
            <a:endParaRPr lang="fr-CA" sz="2400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Sciences</a:t>
            </a:r>
          </a:p>
          <a:p>
            <a:endParaRPr lang="fr-CA" sz="2400" dirty="0" smtClean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Présenté à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Daniel Blais</a:t>
            </a:r>
          </a:p>
          <a:p>
            <a:endParaRPr lang="fr-CA" sz="2400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Par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Jérôme Cliche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(Nathaniel Fortin)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(Marc-Olivier </a:t>
            </a:r>
            <a:r>
              <a:rPr lang="fr-CA" sz="2400" dirty="0" err="1" smtClean="0">
                <a:solidFill>
                  <a:schemeClr val="tx1"/>
                </a:solidFill>
              </a:rPr>
              <a:t>Robitaille</a:t>
            </a:r>
            <a:r>
              <a:rPr lang="fr-CA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fr-CA" sz="2400" dirty="0" err="1" smtClean="0">
                <a:solidFill>
                  <a:schemeClr val="tx1"/>
                </a:solidFill>
              </a:rPr>
              <a:t>Msi</a:t>
            </a:r>
            <a:r>
              <a:rPr lang="fr-CA" sz="2400" dirty="0" smtClean="0">
                <a:solidFill>
                  <a:schemeClr val="tx1"/>
                </a:solidFill>
              </a:rPr>
              <a:t> 2</a:t>
            </a:r>
          </a:p>
          <a:p>
            <a:endParaRPr lang="fr-CA" sz="2400" dirty="0">
              <a:solidFill>
                <a:schemeClr val="tx1"/>
              </a:solidFill>
            </a:endParaRPr>
          </a:p>
          <a:p>
            <a:r>
              <a:rPr lang="fr-CA" sz="2400" dirty="0" smtClean="0">
                <a:solidFill>
                  <a:schemeClr val="tx1"/>
                </a:solidFill>
              </a:rPr>
              <a:t>ESV</a:t>
            </a:r>
          </a:p>
          <a:p>
            <a:r>
              <a:rPr lang="fr-CA" sz="2400" dirty="0" smtClean="0">
                <a:solidFill>
                  <a:schemeClr val="tx1"/>
                </a:solidFill>
              </a:rPr>
              <a:t>2018-04-26</a:t>
            </a:r>
          </a:p>
          <a:p>
            <a:endParaRPr lang="fr-CA" sz="2600" dirty="0">
              <a:solidFill>
                <a:schemeClr val="tx1"/>
              </a:solidFill>
            </a:endParaRPr>
          </a:p>
          <a:p>
            <a:endParaRPr lang="fr-C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r-CA" dirty="0" smtClean="0"/>
              <a:t>Sédimentation</a:t>
            </a:r>
            <a:endParaRPr lang="fr-CA" dirty="0"/>
          </a:p>
        </p:txBody>
      </p:sp>
      <p:sp>
        <p:nvSpPr>
          <p:cNvPr id="4" name="Organigramme : Disque magnétique 3"/>
          <p:cNvSpPr/>
          <p:nvPr/>
        </p:nvSpPr>
        <p:spPr>
          <a:xfrm>
            <a:off x="1403648" y="3212976"/>
            <a:ext cx="2016224" cy="2592288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Disque magnétique 4"/>
          <p:cNvSpPr/>
          <p:nvPr/>
        </p:nvSpPr>
        <p:spPr>
          <a:xfrm>
            <a:off x="5436096" y="3212976"/>
            <a:ext cx="2016224" cy="2592288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1619672" y="4221088"/>
            <a:ext cx="216024" cy="21602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2195736" y="4941168"/>
            <a:ext cx="216024" cy="21602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2627784" y="5301208"/>
            <a:ext cx="216024" cy="21602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9" name="Ellipse 8"/>
          <p:cNvSpPr/>
          <p:nvPr/>
        </p:nvSpPr>
        <p:spPr>
          <a:xfrm>
            <a:off x="1979712" y="5445224"/>
            <a:ext cx="216024" cy="216024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2123728" y="4437112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2627784" y="4581128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1763688" y="5013176"/>
            <a:ext cx="216024" cy="21602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2987824" y="4149080"/>
            <a:ext cx="216024" cy="21602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llipse 13"/>
          <p:cNvSpPr/>
          <p:nvPr/>
        </p:nvSpPr>
        <p:spPr>
          <a:xfrm>
            <a:off x="3131840" y="4941168"/>
            <a:ext cx="216024" cy="21602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Ellipse 14"/>
          <p:cNvSpPr/>
          <p:nvPr/>
        </p:nvSpPr>
        <p:spPr>
          <a:xfrm>
            <a:off x="5796136" y="5445224"/>
            <a:ext cx="216024" cy="21602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Ellipse 15"/>
          <p:cNvSpPr/>
          <p:nvPr/>
        </p:nvSpPr>
        <p:spPr>
          <a:xfrm>
            <a:off x="6300192" y="5517232"/>
            <a:ext cx="216024" cy="21602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/>
        </p:nvSpPr>
        <p:spPr>
          <a:xfrm>
            <a:off x="6876256" y="5517232"/>
            <a:ext cx="216024" cy="216024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/>
          <p:cNvSpPr/>
          <p:nvPr/>
        </p:nvSpPr>
        <p:spPr>
          <a:xfrm>
            <a:off x="5868144" y="4293096"/>
            <a:ext cx="216024" cy="21602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6372200" y="4293096"/>
            <a:ext cx="216024" cy="21602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/>
          <p:cNvSpPr/>
          <p:nvPr/>
        </p:nvSpPr>
        <p:spPr>
          <a:xfrm>
            <a:off x="6948264" y="4365104"/>
            <a:ext cx="216024" cy="216024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5940152" y="4725144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Ellipse 21"/>
          <p:cNvSpPr/>
          <p:nvPr/>
        </p:nvSpPr>
        <p:spPr>
          <a:xfrm>
            <a:off x="6444208" y="4725144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Ellipse 22"/>
          <p:cNvSpPr/>
          <p:nvPr/>
        </p:nvSpPr>
        <p:spPr>
          <a:xfrm>
            <a:off x="7020272" y="4725144"/>
            <a:ext cx="216024" cy="2160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5" name="Connecteur droit 24"/>
          <p:cNvCxnSpPr/>
          <p:nvPr/>
        </p:nvCxnSpPr>
        <p:spPr>
          <a:xfrm flipV="1">
            <a:off x="5436096" y="4005064"/>
            <a:ext cx="50405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5940152" y="400506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6228184" y="4005064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804248" y="4077072"/>
            <a:ext cx="28803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7092280" y="3933056"/>
            <a:ext cx="36004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riangle rectangle 14"/>
          <p:cNvSpPr/>
          <p:nvPr/>
        </p:nvSpPr>
        <p:spPr>
          <a:xfrm rot="16200000">
            <a:off x="3743908" y="4689140"/>
            <a:ext cx="576064" cy="648072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riangle rectangle 11"/>
          <p:cNvSpPr/>
          <p:nvPr/>
        </p:nvSpPr>
        <p:spPr>
          <a:xfrm>
            <a:off x="5004048" y="4725144"/>
            <a:ext cx="648072" cy="57606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1160916">
            <a:off x="4779918" y="2660765"/>
            <a:ext cx="73611" cy="2137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CA" dirty="0" smtClean="0"/>
              <a:t>Décantation</a:t>
            </a:r>
            <a:endParaRPr lang="fr-CA" dirty="0"/>
          </a:p>
        </p:txBody>
      </p:sp>
      <p:sp>
        <p:nvSpPr>
          <p:cNvPr id="6" name="Organigramme : Disque magnétique 5"/>
          <p:cNvSpPr/>
          <p:nvPr/>
        </p:nvSpPr>
        <p:spPr>
          <a:xfrm rot="4223144">
            <a:off x="2643843" y="2326837"/>
            <a:ext cx="1152128" cy="1916832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Disque magnétique 6"/>
          <p:cNvSpPr/>
          <p:nvPr/>
        </p:nvSpPr>
        <p:spPr>
          <a:xfrm>
            <a:off x="4283968" y="3501008"/>
            <a:ext cx="792088" cy="1916832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4644008" y="4581128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/>
        </p:nvSpPr>
        <p:spPr>
          <a:xfrm>
            <a:off x="4860032" y="4581128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/>
          <p:cNvSpPr/>
          <p:nvPr/>
        </p:nvSpPr>
        <p:spPr>
          <a:xfrm>
            <a:off x="4355976" y="4581128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4427984" y="4077072"/>
            <a:ext cx="144016" cy="14401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/>
          <p:cNvSpPr/>
          <p:nvPr/>
        </p:nvSpPr>
        <p:spPr>
          <a:xfrm>
            <a:off x="4644008" y="4077072"/>
            <a:ext cx="144016" cy="14401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4860032" y="4077072"/>
            <a:ext cx="144016" cy="14401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Ellipse 21"/>
          <p:cNvSpPr/>
          <p:nvPr/>
        </p:nvSpPr>
        <p:spPr>
          <a:xfrm>
            <a:off x="2699792" y="3789040"/>
            <a:ext cx="144016" cy="144016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Ellipse 22"/>
          <p:cNvSpPr/>
          <p:nvPr/>
        </p:nvSpPr>
        <p:spPr>
          <a:xfrm>
            <a:off x="2483768" y="3717032"/>
            <a:ext cx="144016" cy="144016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Ellipse 23"/>
          <p:cNvSpPr/>
          <p:nvPr/>
        </p:nvSpPr>
        <p:spPr>
          <a:xfrm>
            <a:off x="2987824" y="3717032"/>
            <a:ext cx="144016" cy="144016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Forme libre 24"/>
          <p:cNvSpPr/>
          <p:nvPr/>
        </p:nvSpPr>
        <p:spPr>
          <a:xfrm>
            <a:off x="2314575" y="3424857"/>
            <a:ext cx="1285875" cy="319472"/>
          </a:xfrm>
          <a:custGeom>
            <a:avLst/>
            <a:gdLst>
              <a:gd name="connsiteX0" fmla="*/ 0 w 1285875"/>
              <a:gd name="connsiteY0" fmla="*/ 80343 h 319472"/>
              <a:gd name="connsiteX1" fmla="*/ 114300 w 1285875"/>
              <a:gd name="connsiteY1" fmla="*/ 61293 h 319472"/>
              <a:gd name="connsiteX2" fmla="*/ 238125 w 1285875"/>
              <a:gd name="connsiteY2" fmla="*/ 80343 h 319472"/>
              <a:gd name="connsiteX3" fmla="*/ 266700 w 1285875"/>
              <a:gd name="connsiteY3" fmla="*/ 99393 h 319472"/>
              <a:gd name="connsiteX4" fmla="*/ 295275 w 1285875"/>
              <a:gd name="connsiteY4" fmla="*/ 127968 h 319472"/>
              <a:gd name="connsiteX5" fmla="*/ 323850 w 1285875"/>
              <a:gd name="connsiteY5" fmla="*/ 137493 h 319472"/>
              <a:gd name="connsiteX6" fmla="*/ 381000 w 1285875"/>
              <a:gd name="connsiteY6" fmla="*/ 118443 h 319472"/>
              <a:gd name="connsiteX7" fmla="*/ 409575 w 1285875"/>
              <a:gd name="connsiteY7" fmla="*/ 99393 h 319472"/>
              <a:gd name="connsiteX8" fmla="*/ 438150 w 1285875"/>
              <a:gd name="connsiteY8" fmla="*/ 89868 h 319472"/>
              <a:gd name="connsiteX9" fmla="*/ 495300 w 1285875"/>
              <a:gd name="connsiteY9" fmla="*/ 51768 h 319472"/>
              <a:gd name="connsiteX10" fmla="*/ 552450 w 1285875"/>
              <a:gd name="connsiteY10" fmla="*/ 13668 h 319472"/>
              <a:gd name="connsiteX11" fmla="*/ 600075 w 1285875"/>
              <a:gd name="connsiteY11" fmla="*/ 80343 h 319472"/>
              <a:gd name="connsiteX12" fmla="*/ 628650 w 1285875"/>
              <a:gd name="connsiteY12" fmla="*/ 108918 h 319472"/>
              <a:gd name="connsiteX13" fmla="*/ 676275 w 1285875"/>
              <a:gd name="connsiteY13" fmla="*/ 166068 h 319472"/>
              <a:gd name="connsiteX14" fmla="*/ 685800 w 1285875"/>
              <a:gd name="connsiteY14" fmla="*/ 194643 h 319472"/>
              <a:gd name="connsiteX15" fmla="*/ 752475 w 1285875"/>
              <a:gd name="connsiteY15" fmla="*/ 261318 h 319472"/>
              <a:gd name="connsiteX16" fmla="*/ 790575 w 1285875"/>
              <a:gd name="connsiteY16" fmla="*/ 251793 h 319472"/>
              <a:gd name="connsiteX17" fmla="*/ 847725 w 1285875"/>
              <a:gd name="connsiteY17" fmla="*/ 204168 h 319472"/>
              <a:gd name="connsiteX18" fmla="*/ 904875 w 1285875"/>
              <a:gd name="connsiteY18" fmla="*/ 156543 h 319472"/>
              <a:gd name="connsiteX19" fmla="*/ 981075 w 1285875"/>
              <a:gd name="connsiteY19" fmla="*/ 166068 h 319472"/>
              <a:gd name="connsiteX20" fmla="*/ 1009650 w 1285875"/>
              <a:gd name="connsiteY20" fmla="*/ 194643 h 319472"/>
              <a:gd name="connsiteX21" fmla="*/ 1057275 w 1285875"/>
              <a:gd name="connsiteY21" fmla="*/ 232743 h 319472"/>
              <a:gd name="connsiteX22" fmla="*/ 1095375 w 1285875"/>
              <a:gd name="connsiteY22" fmla="*/ 251793 h 319472"/>
              <a:gd name="connsiteX23" fmla="*/ 1123950 w 1285875"/>
              <a:gd name="connsiteY23" fmla="*/ 270843 h 319472"/>
              <a:gd name="connsiteX24" fmla="*/ 1190625 w 1285875"/>
              <a:gd name="connsiteY24" fmla="*/ 289893 h 319472"/>
              <a:gd name="connsiteX25" fmla="*/ 1247775 w 1285875"/>
              <a:gd name="connsiteY25" fmla="*/ 308943 h 319472"/>
              <a:gd name="connsiteX26" fmla="*/ 1285875 w 1285875"/>
              <a:gd name="connsiteY26" fmla="*/ 318468 h 319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85875" h="319472">
                <a:moveTo>
                  <a:pt x="0" y="80343"/>
                </a:moveTo>
                <a:cubicBezTo>
                  <a:pt x="36478" y="71223"/>
                  <a:pt x="76840" y="59509"/>
                  <a:pt x="114300" y="61293"/>
                </a:cubicBezTo>
                <a:cubicBezTo>
                  <a:pt x="156013" y="63279"/>
                  <a:pt x="196850" y="73993"/>
                  <a:pt x="238125" y="80343"/>
                </a:cubicBezTo>
                <a:cubicBezTo>
                  <a:pt x="247650" y="86693"/>
                  <a:pt x="257906" y="92064"/>
                  <a:pt x="266700" y="99393"/>
                </a:cubicBezTo>
                <a:cubicBezTo>
                  <a:pt x="277048" y="108017"/>
                  <a:pt x="284067" y="120496"/>
                  <a:pt x="295275" y="127968"/>
                </a:cubicBezTo>
                <a:cubicBezTo>
                  <a:pt x="303629" y="133537"/>
                  <a:pt x="314325" y="134318"/>
                  <a:pt x="323850" y="137493"/>
                </a:cubicBezTo>
                <a:cubicBezTo>
                  <a:pt x="342900" y="131143"/>
                  <a:pt x="364292" y="129582"/>
                  <a:pt x="381000" y="118443"/>
                </a:cubicBezTo>
                <a:cubicBezTo>
                  <a:pt x="390525" y="112093"/>
                  <a:pt x="399336" y="104513"/>
                  <a:pt x="409575" y="99393"/>
                </a:cubicBezTo>
                <a:cubicBezTo>
                  <a:pt x="418555" y="94903"/>
                  <a:pt x="429373" y="94744"/>
                  <a:pt x="438150" y="89868"/>
                </a:cubicBezTo>
                <a:cubicBezTo>
                  <a:pt x="458164" y="78749"/>
                  <a:pt x="495300" y="51768"/>
                  <a:pt x="495300" y="51768"/>
                </a:cubicBezTo>
                <a:cubicBezTo>
                  <a:pt x="506472" y="35011"/>
                  <a:pt x="520557" y="0"/>
                  <a:pt x="552450" y="13668"/>
                </a:cubicBezTo>
                <a:cubicBezTo>
                  <a:pt x="561346" y="17481"/>
                  <a:pt x="591363" y="69888"/>
                  <a:pt x="600075" y="80343"/>
                </a:cubicBezTo>
                <a:cubicBezTo>
                  <a:pt x="608699" y="90691"/>
                  <a:pt x="620026" y="98570"/>
                  <a:pt x="628650" y="108918"/>
                </a:cubicBezTo>
                <a:cubicBezTo>
                  <a:pt x="694955" y="188484"/>
                  <a:pt x="592793" y="82586"/>
                  <a:pt x="676275" y="166068"/>
                </a:cubicBezTo>
                <a:cubicBezTo>
                  <a:pt x="679450" y="175593"/>
                  <a:pt x="680479" y="186129"/>
                  <a:pt x="685800" y="194643"/>
                </a:cubicBezTo>
                <a:cubicBezTo>
                  <a:pt x="714082" y="239894"/>
                  <a:pt x="716540" y="237361"/>
                  <a:pt x="752475" y="261318"/>
                </a:cubicBezTo>
                <a:cubicBezTo>
                  <a:pt x="765175" y="258143"/>
                  <a:pt x="778543" y="256950"/>
                  <a:pt x="790575" y="251793"/>
                </a:cubicBezTo>
                <a:cubicBezTo>
                  <a:pt x="819788" y="239273"/>
                  <a:pt x="823493" y="224361"/>
                  <a:pt x="847725" y="204168"/>
                </a:cubicBezTo>
                <a:cubicBezTo>
                  <a:pt x="927291" y="137863"/>
                  <a:pt x="821393" y="240025"/>
                  <a:pt x="904875" y="156543"/>
                </a:cubicBezTo>
                <a:cubicBezTo>
                  <a:pt x="930275" y="159718"/>
                  <a:pt x="957018" y="157320"/>
                  <a:pt x="981075" y="166068"/>
                </a:cubicBezTo>
                <a:cubicBezTo>
                  <a:pt x="993734" y="170671"/>
                  <a:pt x="999513" y="185773"/>
                  <a:pt x="1009650" y="194643"/>
                </a:cubicBezTo>
                <a:cubicBezTo>
                  <a:pt x="1024950" y="208030"/>
                  <a:pt x="1040359" y="221466"/>
                  <a:pt x="1057275" y="232743"/>
                </a:cubicBezTo>
                <a:cubicBezTo>
                  <a:pt x="1069089" y="240619"/>
                  <a:pt x="1083047" y="244748"/>
                  <a:pt x="1095375" y="251793"/>
                </a:cubicBezTo>
                <a:cubicBezTo>
                  <a:pt x="1105314" y="257473"/>
                  <a:pt x="1113711" y="265723"/>
                  <a:pt x="1123950" y="270843"/>
                </a:cubicBezTo>
                <a:cubicBezTo>
                  <a:pt x="1139955" y="278846"/>
                  <a:pt x="1175366" y="285315"/>
                  <a:pt x="1190625" y="289893"/>
                </a:cubicBezTo>
                <a:cubicBezTo>
                  <a:pt x="1209859" y="295663"/>
                  <a:pt x="1228725" y="302593"/>
                  <a:pt x="1247775" y="308943"/>
                </a:cubicBezTo>
                <a:cubicBezTo>
                  <a:pt x="1279362" y="319472"/>
                  <a:pt x="1266310" y="318468"/>
                  <a:pt x="1285875" y="31846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Forme libre 25"/>
          <p:cNvSpPr/>
          <p:nvPr/>
        </p:nvSpPr>
        <p:spPr>
          <a:xfrm>
            <a:off x="4295775" y="3920704"/>
            <a:ext cx="781050" cy="117896"/>
          </a:xfrm>
          <a:custGeom>
            <a:avLst/>
            <a:gdLst>
              <a:gd name="connsiteX0" fmla="*/ 0 w 781050"/>
              <a:gd name="connsiteY0" fmla="*/ 117896 h 117896"/>
              <a:gd name="connsiteX1" fmla="*/ 57150 w 781050"/>
              <a:gd name="connsiteY1" fmla="*/ 98846 h 117896"/>
              <a:gd name="connsiteX2" fmla="*/ 85725 w 781050"/>
              <a:gd name="connsiteY2" fmla="*/ 89321 h 117896"/>
              <a:gd name="connsiteX3" fmla="*/ 142875 w 781050"/>
              <a:gd name="connsiteY3" fmla="*/ 51221 h 117896"/>
              <a:gd name="connsiteX4" fmla="*/ 200025 w 781050"/>
              <a:gd name="connsiteY4" fmla="*/ 22646 h 117896"/>
              <a:gd name="connsiteX5" fmla="*/ 266700 w 781050"/>
              <a:gd name="connsiteY5" fmla="*/ 41696 h 117896"/>
              <a:gd name="connsiteX6" fmla="*/ 323850 w 781050"/>
              <a:gd name="connsiteY6" fmla="*/ 79796 h 117896"/>
              <a:gd name="connsiteX7" fmla="*/ 400050 w 781050"/>
              <a:gd name="connsiteY7" fmla="*/ 70271 h 117896"/>
              <a:gd name="connsiteX8" fmla="*/ 428625 w 781050"/>
              <a:gd name="connsiteY8" fmla="*/ 41696 h 117896"/>
              <a:gd name="connsiteX9" fmla="*/ 457200 w 781050"/>
              <a:gd name="connsiteY9" fmla="*/ 32171 h 117896"/>
              <a:gd name="connsiteX10" fmla="*/ 485775 w 781050"/>
              <a:gd name="connsiteY10" fmla="*/ 3596 h 117896"/>
              <a:gd name="connsiteX11" fmla="*/ 523875 w 781050"/>
              <a:gd name="connsiteY11" fmla="*/ 13121 h 117896"/>
              <a:gd name="connsiteX12" fmla="*/ 571500 w 781050"/>
              <a:gd name="connsiteY12" fmla="*/ 70271 h 117896"/>
              <a:gd name="connsiteX13" fmla="*/ 638175 w 781050"/>
              <a:gd name="connsiteY13" fmla="*/ 60746 h 117896"/>
              <a:gd name="connsiteX14" fmla="*/ 704850 w 781050"/>
              <a:gd name="connsiteY14" fmla="*/ 22646 h 117896"/>
              <a:gd name="connsiteX15" fmla="*/ 781050 w 781050"/>
              <a:gd name="connsiteY15" fmla="*/ 70271 h 11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81050" h="117896">
                <a:moveTo>
                  <a:pt x="0" y="117896"/>
                </a:moveTo>
                <a:lnTo>
                  <a:pt x="57150" y="98846"/>
                </a:lnTo>
                <a:cubicBezTo>
                  <a:pt x="66675" y="95671"/>
                  <a:pt x="77371" y="94890"/>
                  <a:pt x="85725" y="89321"/>
                </a:cubicBezTo>
                <a:cubicBezTo>
                  <a:pt x="104775" y="76621"/>
                  <a:pt x="121155" y="58461"/>
                  <a:pt x="142875" y="51221"/>
                </a:cubicBezTo>
                <a:cubicBezTo>
                  <a:pt x="182310" y="38076"/>
                  <a:pt x="163096" y="47265"/>
                  <a:pt x="200025" y="22646"/>
                </a:cubicBezTo>
                <a:cubicBezTo>
                  <a:pt x="208993" y="24888"/>
                  <a:pt x="255520" y="35485"/>
                  <a:pt x="266700" y="41696"/>
                </a:cubicBezTo>
                <a:cubicBezTo>
                  <a:pt x="286714" y="52815"/>
                  <a:pt x="323850" y="79796"/>
                  <a:pt x="323850" y="79796"/>
                </a:cubicBezTo>
                <a:cubicBezTo>
                  <a:pt x="349250" y="76621"/>
                  <a:pt x="375993" y="79019"/>
                  <a:pt x="400050" y="70271"/>
                </a:cubicBezTo>
                <a:cubicBezTo>
                  <a:pt x="412709" y="65668"/>
                  <a:pt x="417417" y="49168"/>
                  <a:pt x="428625" y="41696"/>
                </a:cubicBezTo>
                <a:cubicBezTo>
                  <a:pt x="436979" y="36127"/>
                  <a:pt x="447675" y="35346"/>
                  <a:pt x="457200" y="32171"/>
                </a:cubicBezTo>
                <a:cubicBezTo>
                  <a:pt x="466725" y="22646"/>
                  <a:pt x="472823" y="7297"/>
                  <a:pt x="485775" y="3596"/>
                </a:cubicBezTo>
                <a:cubicBezTo>
                  <a:pt x="498362" y="0"/>
                  <a:pt x="512509" y="6626"/>
                  <a:pt x="523875" y="13121"/>
                </a:cubicBezTo>
                <a:cubicBezTo>
                  <a:pt x="543620" y="24404"/>
                  <a:pt x="559361" y="52063"/>
                  <a:pt x="571500" y="70271"/>
                </a:cubicBezTo>
                <a:cubicBezTo>
                  <a:pt x="593725" y="67096"/>
                  <a:pt x="616515" y="66653"/>
                  <a:pt x="638175" y="60746"/>
                </a:cubicBezTo>
                <a:cubicBezTo>
                  <a:pt x="658626" y="55168"/>
                  <a:pt x="686945" y="34583"/>
                  <a:pt x="704850" y="22646"/>
                </a:cubicBezTo>
                <a:cubicBezTo>
                  <a:pt x="767907" y="64684"/>
                  <a:pt x="741522" y="50507"/>
                  <a:pt x="781050" y="7027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r-CA" dirty="0" smtClean="0"/>
              <a:t>Filtration</a:t>
            </a:r>
            <a:endParaRPr lang="fr-CA" dirty="0"/>
          </a:p>
        </p:txBody>
      </p:sp>
      <p:sp>
        <p:nvSpPr>
          <p:cNvPr id="4" name="Triangle rectangle 3"/>
          <p:cNvSpPr/>
          <p:nvPr/>
        </p:nvSpPr>
        <p:spPr>
          <a:xfrm rot="20288291">
            <a:off x="2799740" y="2576847"/>
            <a:ext cx="576064" cy="648072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rectangle 4"/>
          <p:cNvSpPr/>
          <p:nvPr/>
        </p:nvSpPr>
        <p:spPr>
          <a:xfrm rot="3937431">
            <a:off x="3275905" y="3843028"/>
            <a:ext cx="648072" cy="57606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Disque magnétique 6"/>
          <p:cNvSpPr/>
          <p:nvPr/>
        </p:nvSpPr>
        <p:spPr>
          <a:xfrm rot="4014292">
            <a:off x="3491880" y="2348880"/>
            <a:ext cx="792088" cy="1916832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3491880" y="3501008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3203848" y="3573016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3203848" y="3212976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3851920" y="3068960"/>
            <a:ext cx="144016" cy="14401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3995936" y="3356992"/>
            <a:ext cx="144016" cy="14401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3707904" y="3356992"/>
            <a:ext cx="144016" cy="14401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Disque magnétique 13"/>
          <p:cNvSpPr/>
          <p:nvPr/>
        </p:nvSpPr>
        <p:spPr>
          <a:xfrm>
            <a:off x="4716016" y="3429000"/>
            <a:ext cx="792088" cy="1916832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8" name="Connecteur droit 17"/>
          <p:cNvCxnSpPr/>
          <p:nvPr/>
        </p:nvCxnSpPr>
        <p:spPr>
          <a:xfrm>
            <a:off x="4788024" y="357301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4716016" y="386104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>
            <a:stCxn id="14" idx="1"/>
            <a:endCxn id="14" idx="0"/>
          </p:cNvCxnSpPr>
          <p:nvPr/>
        </p:nvCxnSpPr>
        <p:spPr>
          <a:xfrm>
            <a:off x="5112060" y="3429000"/>
            <a:ext cx="0" cy="638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4932040" y="34290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4716016" y="371703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5292080" y="34290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orme libre 22"/>
          <p:cNvSpPr/>
          <p:nvPr/>
        </p:nvSpPr>
        <p:spPr>
          <a:xfrm>
            <a:off x="3609975" y="3009900"/>
            <a:ext cx="1019175" cy="402408"/>
          </a:xfrm>
          <a:custGeom>
            <a:avLst/>
            <a:gdLst>
              <a:gd name="connsiteX0" fmla="*/ 0 w 1019175"/>
              <a:gd name="connsiteY0" fmla="*/ 0 h 402408"/>
              <a:gd name="connsiteX1" fmla="*/ 19050 w 1019175"/>
              <a:gd name="connsiteY1" fmla="*/ 28575 h 402408"/>
              <a:gd name="connsiteX2" fmla="*/ 276225 w 1019175"/>
              <a:gd name="connsiteY2" fmla="*/ 57150 h 402408"/>
              <a:gd name="connsiteX3" fmla="*/ 304800 w 1019175"/>
              <a:gd name="connsiteY3" fmla="*/ 76200 h 402408"/>
              <a:gd name="connsiteX4" fmla="*/ 323850 w 1019175"/>
              <a:gd name="connsiteY4" fmla="*/ 104775 h 402408"/>
              <a:gd name="connsiteX5" fmla="*/ 352425 w 1019175"/>
              <a:gd name="connsiteY5" fmla="*/ 114300 h 402408"/>
              <a:gd name="connsiteX6" fmla="*/ 361950 w 1019175"/>
              <a:gd name="connsiteY6" fmla="*/ 142875 h 402408"/>
              <a:gd name="connsiteX7" fmla="*/ 390525 w 1019175"/>
              <a:gd name="connsiteY7" fmla="*/ 161925 h 402408"/>
              <a:gd name="connsiteX8" fmla="*/ 457200 w 1019175"/>
              <a:gd name="connsiteY8" fmla="*/ 190500 h 402408"/>
              <a:gd name="connsiteX9" fmla="*/ 495300 w 1019175"/>
              <a:gd name="connsiteY9" fmla="*/ 209550 h 402408"/>
              <a:gd name="connsiteX10" fmla="*/ 523875 w 1019175"/>
              <a:gd name="connsiteY10" fmla="*/ 228600 h 402408"/>
              <a:gd name="connsiteX11" fmla="*/ 600075 w 1019175"/>
              <a:gd name="connsiteY11" fmla="*/ 247650 h 402408"/>
              <a:gd name="connsiteX12" fmla="*/ 657225 w 1019175"/>
              <a:gd name="connsiteY12" fmla="*/ 295275 h 402408"/>
              <a:gd name="connsiteX13" fmla="*/ 685800 w 1019175"/>
              <a:gd name="connsiteY13" fmla="*/ 323850 h 402408"/>
              <a:gd name="connsiteX14" fmla="*/ 742950 w 1019175"/>
              <a:gd name="connsiteY14" fmla="*/ 333375 h 402408"/>
              <a:gd name="connsiteX15" fmla="*/ 857250 w 1019175"/>
              <a:gd name="connsiteY15" fmla="*/ 352425 h 402408"/>
              <a:gd name="connsiteX16" fmla="*/ 942975 w 1019175"/>
              <a:gd name="connsiteY16" fmla="*/ 371475 h 402408"/>
              <a:gd name="connsiteX17" fmla="*/ 1000125 w 1019175"/>
              <a:gd name="connsiteY17" fmla="*/ 400050 h 402408"/>
              <a:gd name="connsiteX18" fmla="*/ 1019175 w 1019175"/>
              <a:gd name="connsiteY18" fmla="*/ 400050 h 40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9175" h="402408">
                <a:moveTo>
                  <a:pt x="0" y="0"/>
                </a:moveTo>
                <a:cubicBezTo>
                  <a:pt x="6350" y="9525"/>
                  <a:pt x="10955" y="20480"/>
                  <a:pt x="19050" y="28575"/>
                </a:cubicBezTo>
                <a:cubicBezTo>
                  <a:pt x="79071" y="88596"/>
                  <a:pt x="249452" y="56034"/>
                  <a:pt x="276225" y="57150"/>
                </a:cubicBezTo>
                <a:cubicBezTo>
                  <a:pt x="285750" y="63500"/>
                  <a:pt x="296705" y="68105"/>
                  <a:pt x="304800" y="76200"/>
                </a:cubicBezTo>
                <a:cubicBezTo>
                  <a:pt x="312895" y="84295"/>
                  <a:pt x="314911" y="97624"/>
                  <a:pt x="323850" y="104775"/>
                </a:cubicBezTo>
                <a:cubicBezTo>
                  <a:pt x="331690" y="111047"/>
                  <a:pt x="342900" y="111125"/>
                  <a:pt x="352425" y="114300"/>
                </a:cubicBezTo>
                <a:cubicBezTo>
                  <a:pt x="355600" y="123825"/>
                  <a:pt x="355678" y="135035"/>
                  <a:pt x="361950" y="142875"/>
                </a:cubicBezTo>
                <a:cubicBezTo>
                  <a:pt x="369101" y="151814"/>
                  <a:pt x="380586" y="156245"/>
                  <a:pt x="390525" y="161925"/>
                </a:cubicBezTo>
                <a:cubicBezTo>
                  <a:pt x="453706" y="198028"/>
                  <a:pt x="403770" y="167601"/>
                  <a:pt x="457200" y="190500"/>
                </a:cubicBezTo>
                <a:cubicBezTo>
                  <a:pt x="470251" y="196093"/>
                  <a:pt x="482972" y="202505"/>
                  <a:pt x="495300" y="209550"/>
                </a:cubicBezTo>
                <a:cubicBezTo>
                  <a:pt x="505239" y="215230"/>
                  <a:pt x="513117" y="224688"/>
                  <a:pt x="523875" y="228600"/>
                </a:cubicBezTo>
                <a:cubicBezTo>
                  <a:pt x="548480" y="237547"/>
                  <a:pt x="600075" y="247650"/>
                  <a:pt x="600075" y="247650"/>
                </a:cubicBezTo>
                <a:cubicBezTo>
                  <a:pt x="683557" y="331132"/>
                  <a:pt x="577659" y="228970"/>
                  <a:pt x="657225" y="295275"/>
                </a:cubicBezTo>
                <a:cubicBezTo>
                  <a:pt x="667573" y="303899"/>
                  <a:pt x="673491" y="318379"/>
                  <a:pt x="685800" y="323850"/>
                </a:cubicBezTo>
                <a:cubicBezTo>
                  <a:pt x="703448" y="331694"/>
                  <a:pt x="724012" y="329587"/>
                  <a:pt x="742950" y="333375"/>
                </a:cubicBezTo>
                <a:cubicBezTo>
                  <a:pt x="847839" y="354353"/>
                  <a:pt x="686021" y="331021"/>
                  <a:pt x="857250" y="352425"/>
                </a:cubicBezTo>
                <a:cubicBezTo>
                  <a:pt x="921576" y="373867"/>
                  <a:pt x="842395" y="349124"/>
                  <a:pt x="942975" y="371475"/>
                </a:cubicBezTo>
                <a:cubicBezTo>
                  <a:pt x="1006346" y="385558"/>
                  <a:pt x="935904" y="374362"/>
                  <a:pt x="1000125" y="400050"/>
                </a:cubicBezTo>
                <a:cubicBezTo>
                  <a:pt x="1006021" y="402408"/>
                  <a:pt x="1012825" y="400050"/>
                  <a:pt x="1019175" y="4000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Forme libre 24"/>
          <p:cNvSpPr/>
          <p:nvPr/>
        </p:nvSpPr>
        <p:spPr>
          <a:xfrm>
            <a:off x="4687542" y="4200525"/>
            <a:ext cx="808383" cy="186020"/>
          </a:xfrm>
          <a:custGeom>
            <a:avLst/>
            <a:gdLst>
              <a:gd name="connsiteX0" fmla="*/ 46383 w 808383"/>
              <a:gd name="connsiteY0" fmla="*/ 152400 h 186020"/>
              <a:gd name="connsiteX1" fmla="*/ 122583 w 808383"/>
              <a:gd name="connsiteY1" fmla="*/ 85725 h 186020"/>
              <a:gd name="connsiteX2" fmla="*/ 179733 w 808383"/>
              <a:gd name="connsiteY2" fmla="*/ 47625 h 186020"/>
              <a:gd name="connsiteX3" fmla="*/ 217833 w 808383"/>
              <a:gd name="connsiteY3" fmla="*/ 38100 h 186020"/>
              <a:gd name="connsiteX4" fmla="*/ 246408 w 808383"/>
              <a:gd name="connsiteY4" fmla="*/ 57150 h 186020"/>
              <a:gd name="connsiteX5" fmla="*/ 370233 w 808383"/>
              <a:gd name="connsiteY5" fmla="*/ 28575 h 186020"/>
              <a:gd name="connsiteX6" fmla="*/ 427383 w 808383"/>
              <a:gd name="connsiteY6" fmla="*/ 0 h 186020"/>
              <a:gd name="connsiteX7" fmla="*/ 551208 w 808383"/>
              <a:gd name="connsiteY7" fmla="*/ 28575 h 186020"/>
              <a:gd name="connsiteX8" fmla="*/ 579783 w 808383"/>
              <a:gd name="connsiteY8" fmla="*/ 38100 h 186020"/>
              <a:gd name="connsiteX9" fmla="*/ 627408 w 808383"/>
              <a:gd name="connsiteY9" fmla="*/ 85725 h 186020"/>
              <a:gd name="connsiteX10" fmla="*/ 684558 w 808383"/>
              <a:gd name="connsiteY10" fmla="*/ 76200 h 186020"/>
              <a:gd name="connsiteX11" fmla="*/ 808383 w 808383"/>
              <a:gd name="connsiteY11" fmla="*/ 76200 h 18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08383" h="186020">
                <a:moveTo>
                  <a:pt x="46383" y="152400"/>
                </a:moveTo>
                <a:cubicBezTo>
                  <a:pt x="127732" y="98167"/>
                  <a:pt x="0" y="186020"/>
                  <a:pt x="122583" y="85725"/>
                </a:cubicBezTo>
                <a:cubicBezTo>
                  <a:pt x="140303" y="71227"/>
                  <a:pt x="157521" y="53178"/>
                  <a:pt x="179733" y="47625"/>
                </a:cubicBezTo>
                <a:lnTo>
                  <a:pt x="217833" y="38100"/>
                </a:lnTo>
                <a:cubicBezTo>
                  <a:pt x="227358" y="44450"/>
                  <a:pt x="235000" y="56199"/>
                  <a:pt x="246408" y="57150"/>
                </a:cubicBezTo>
                <a:cubicBezTo>
                  <a:pt x="326353" y="63812"/>
                  <a:pt x="316242" y="51714"/>
                  <a:pt x="370233" y="28575"/>
                </a:cubicBezTo>
                <a:cubicBezTo>
                  <a:pt x="425442" y="4914"/>
                  <a:pt x="372469" y="36609"/>
                  <a:pt x="427383" y="0"/>
                </a:cubicBezTo>
                <a:cubicBezTo>
                  <a:pt x="513937" y="12365"/>
                  <a:pt x="472759" y="2425"/>
                  <a:pt x="551208" y="28575"/>
                </a:cubicBezTo>
                <a:lnTo>
                  <a:pt x="579783" y="38100"/>
                </a:lnTo>
                <a:cubicBezTo>
                  <a:pt x="589943" y="53340"/>
                  <a:pt x="604548" y="83185"/>
                  <a:pt x="627408" y="85725"/>
                </a:cubicBezTo>
                <a:cubicBezTo>
                  <a:pt x="646603" y="87858"/>
                  <a:pt x="665272" y="77215"/>
                  <a:pt x="684558" y="76200"/>
                </a:cubicBezTo>
                <a:cubicBezTo>
                  <a:pt x="725776" y="74031"/>
                  <a:pt x="767108" y="76200"/>
                  <a:pt x="808383" y="762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riangle isocèle 19"/>
          <p:cNvSpPr/>
          <p:nvPr/>
        </p:nvSpPr>
        <p:spPr>
          <a:xfrm>
            <a:off x="971600" y="4509120"/>
            <a:ext cx="1944216" cy="129614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Processus 8"/>
          <p:cNvSpPr/>
          <p:nvPr/>
        </p:nvSpPr>
        <p:spPr>
          <a:xfrm>
            <a:off x="4932040" y="4365104"/>
            <a:ext cx="3600400" cy="1872208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CA" dirty="0" smtClean="0"/>
              <a:t>Distillation{Liquide}</a:t>
            </a:r>
            <a:endParaRPr lang="fr-CA" dirty="0"/>
          </a:p>
        </p:txBody>
      </p:sp>
      <p:sp>
        <p:nvSpPr>
          <p:cNvPr id="8" name="Rectangle 7"/>
          <p:cNvSpPr/>
          <p:nvPr/>
        </p:nvSpPr>
        <p:spPr>
          <a:xfrm>
            <a:off x="8028384" y="5805264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7452320" y="5805264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>
            <a:off x="6876256" y="5805264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6228184" y="5805264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5580112" y="5805264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>
            <a:off x="5004048" y="5805264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5220072" y="5373216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>
            <a:off x="5940152" y="5373216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7884368" y="5373216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17"/>
          <p:cNvSpPr/>
          <p:nvPr/>
        </p:nvSpPr>
        <p:spPr>
          <a:xfrm>
            <a:off x="7308304" y="5373216"/>
            <a:ext cx="36004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Organigramme : Disque magnétique 18"/>
          <p:cNvSpPr/>
          <p:nvPr/>
        </p:nvSpPr>
        <p:spPr>
          <a:xfrm>
            <a:off x="1403648" y="3284984"/>
            <a:ext cx="1008112" cy="252028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Forme libre 20"/>
          <p:cNvSpPr/>
          <p:nvPr/>
        </p:nvSpPr>
        <p:spPr>
          <a:xfrm>
            <a:off x="1409700" y="4352625"/>
            <a:ext cx="981075" cy="159394"/>
          </a:xfrm>
          <a:custGeom>
            <a:avLst/>
            <a:gdLst>
              <a:gd name="connsiteX0" fmla="*/ 0 w 981075"/>
              <a:gd name="connsiteY0" fmla="*/ 95550 h 159394"/>
              <a:gd name="connsiteX1" fmla="*/ 28575 w 981075"/>
              <a:gd name="connsiteY1" fmla="*/ 114600 h 159394"/>
              <a:gd name="connsiteX2" fmla="*/ 276225 w 981075"/>
              <a:gd name="connsiteY2" fmla="*/ 124125 h 159394"/>
              <a:gd name="connsiteX3" fmla="*/ 304800 w 981075"/>
              <a:gd name="connsiteY3" fmla="*/ 114600 h 159394"/>
              <a:gd name="connsiteX4" fmla="*/ 400050 w 981075"/>
              <a:gd name="connsiteY4" fmla="*/ 47925 h 159394"/>
              <a:gd name="connsiteX5" fmla="*/ 457200 w 981075"/>
              <a:gd name="connsiteY5" fmla="*/ 19350 h 159394"/>
              <a:gd name="connsiteX6" fmla="*/ 485775 w 981075"/>
              <a:gd name="connsiteY6" fmla="*/ 300 h 159394"/>
              <a:gd name="connsiteX7" fmla="*/ 571500 w 981075"/>
              <a:gd name="connsiteY7" fmla="*/ 9825 h 159394"/>
              <a:gd name="connsiteX8" fmla="*/ 609600 w 981075"/>
              <a:gd name="connsiteY8" fmla="*/ 76500 h 159394"/>
              <a:gd name="connsiteX9" fmla="*/ 638175 w 981075"/>
              <a:gd name="connsiteY9" fmla="*/ 105075 h 159394"/>
              <a:gd name="connsiteX10" fmla="*/ 685800 w 981075"/>
              <a:gd name="connsiteY10" fmla="*/ 152700 h 159394"/>
              <a:gd name="connsiteX11" fmla="*/ 847725 w 981075"/>
              <a:gd name="connsiteY11" fmla="*/ 133650 h 159394"/>
              <a:gd name="connsiteX12" fmla="*/ 876300 w 981075"/>
              <a:gd name="connsiteY12" fmla="*/ 114600 h 159394"/>
              <a:gd name="connsiteX13" fmla="*/ 885825 w 981075"/>
              <a:gd name="connsiteY13" fmla="*/ 86025 h 159394"/>
              <a:gd name="connsiteX14" fmla="*/ 942975 w 981075"/>
              <a:gd name="connsiteY14" fmla="*/ 38400 h 159394"/>
              <a:gd name="connsiteX15" fmla="*/ 981075 w 981075"/>
              <a:gd name="connsiteY15" fmla="*/ 38400 h 159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81075" h="159394">
                <a:moveTo>
                  <a:pt x="0" y="95550"/>
                </a:moveTo>
                <a:cubicBezTo>
                  <a:pt x="9525" y="101900"/>
                  <a:pt x="18336" y="109480"/>
                  <a:pt x="28575" y="114600"/>
                </a:cubicBezTo>
                <a:cubicBezTo>
                  <a:pt x="118162" y="159394"/>
                  <a:pt x="137257" y="130743"/>
                  <a:pt x="276225" y="124125"/>
                </a:cubicBezTo>
                <a:cubicBezTo>
                  <a:pt x="285750" y="120950"/>
                  <a:pt x="296023" y="119476"/>
                  <a:pt x="304800" y="114600"/>
                </a:cubicBezTo>
                <a:cubicBezTo>
                  <a:pt x="344215" y="92703"/>
                  <a:pt x="365090" y="72897"/>
                  <a:pt x="400050" y="47925"/>
                </a:cubicBezTo>
                <a:cubicBezTo>
                  <a:pt x="463744" y="2429"/>
                  <a:pt x="394291" y="50805"/>
                  <a:pt x="457200" y="19350"/>
                </a:cubicBezTo>
                <a:cubicBezTo>
                  <a:pt x="467439" y="14230"/>
                  <a:pt x="476250" y="6650"/>
                  <a:pt x="485775" y="300"/>
                </a:cubicBezTo>
                <a:cubicBezTo>
                  <a:pt x="514350" y="3475"/>
                  <a:pt x="544480" y="0"/>
                  <a:pt x="571500" y="9825"/>
                </a:cubicBezTo>
                <a:cubicBezTo>
                  <a:pt x="580183" y="12983"/>
                  <a:pt x="608058" y="74341"/>
                  <a:pt x="609600" y="76500"/>
                </a:cubicBezTo>
                <a:cubicBezTo>
                  <a:pt x="617430" y="87461"/>
                  <a:pt x="629551" y="94727"/>
                  <a:pt x="638175" y="105075"/>
                </a:cubicBezTo>
                <a:cubicBezTo>
                  <a:pt x="677862" y="152700"/>
                  <a:pt x="633412" y="117775"/>
                  <a:pt x="685800" y="152700"/>
                </a:cubicBezTo>
                <a:cubicBezTo>
                  <a:pt x="706870" y="151195"/>
                  <a:pt x="804427" y="155299"/>
                  <a:pt x="847725" y="133650"/>
                </a:cubicBezTo>
                <a:cubicBezTo>
                  <a:pt x="857964" y="128530"/>
                  <a:pt x="866775" y="120950"/>
                  <a:pt x="876300" y="114600"/>
                </a:cubicBezTo>
                <a:cubicBezTo>
                  <a:pt x="879475" y="105075"/>
                  <a:pt x="880256" y="94379"/>
                  <a:pt x="885825" y="86025"/>
                </a:cubicBezTo>
                <a:cubicBezTo>
                  <a:pt x="892709" y="75699"/>
                  <a:pt x="928505" y="42534"/>
                  <a:pt x="942975" y="38400"/>
                </a:cubicBezTo>
                <a:cubicBezTo>
                  <a:pt x="955186" y="34911"/>
                  <a:pt x="968375" y="38400"/>
                  <a:pt x="981075" y="384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Forme libre 22"/>
          <p:cNvSpPr/>
          <p:nvPr/>
        </p:nvSpPr>
        <p:spPr>
          <a:xfrm>
            <a:off x="2276475" y="3155060"/>
            <a:ext cx="4362450" cy="2134395"/>
          </a:xfrm>
          <a:custGeom>
            <a:avLst/>
            <a:gdLst>
              <a:gd name="connsiteX0" fmla="*/ 0 w 4362450"/>
              <a:gd name="connsiteY0" fmla="*/ 531115 h 2134395"/>
              <a:gd name="connsiteX1" fmla="*/ 9525 w 4362450"/>
              <a:gd name="connsiteY1" fmla="*/ 454915 h 2134395"/>
              <a:gd name="connsiteX2" fmla="*/ 38100 w 4362450"/>
              <a:gd name="connsiteY2" fmla="*/ 407290 h 2134395"/>
              <a:gd name="connsiteX3" fmla="*/ 47625 w 4362450"/>
              <a:gd name="connsiteY3" fmla="*/ 378715 h 2134395"/>
              <a:gd name="connsiteX4" fmla="*/ 76200 w 4362450"/>
              <a:gd name="connsiteY4" fmla="*/ 331090 h 2134395"/>
              <a:gd name="connsiteX5" fmla="*/ 95250 w 4362450"/>
              <a:gd name="connsiteY5" fmla="*/ 292990 h 2134395"/>
              <a:gd name="connsiteX6" fmla="*/ 123825 w 4362450"/>
              <a:gd name="connsiteY6" fmla="*/ 264415 h 2134395"/>
              <a:gd name="connsiteX7" fmla="*/ 171450 w 4362450"/>
              <a:gd name="connsiteY7" fmla="*/ 207265 h 2134395"/>
              <a:gd name="connsiteX8" fmla="*/ 276225 w 4362450"/>
              <a:gd name="connsiteY8" fmla="*/ 121540 h 2134395"/>
              <a:gd name="connsiteX9" fmla="*/ 304800 w 4362450"/>
              <a:gd name="connsiteY9" fmla="*/ 112015 h 2134395"/>
              <a:gd name="connsiteX10" fmla="*/ 400050 w 4362450"/>
              <a:gd name="connsiteY10" fmla="*/ 73915 h 2134395"/>
              <a:gd name="connsiteX11" fmla="*/ 466725 w 4362450"/>
              <a:gd name="connsiteY11" fmla="*/ 64390 h 2134395"/>
              <a:gd name="connsiteX12" fmla="*/ 504825 w 4362450"/>
              <a:gd name="connsiteY12" fmla="*/ 45340 h 2134395"/>
              <a:gd name="connsiteX13" fmla="*/ 647700 w 4362450"/>
              <a:gd name="connsiteY13" fmla="*/ 26290 h 2134395"/>
              <a:gd name="connsiteX14" fmla="*/ 790575 w 4362450"/>
              <a:gd name="connsiteY14" fmla="*/ 7240 h 2134395"/>
              <a:gd name="connsiteX15" fmla="*/ 1409700 w 4362450"/>
              <a:gd name="connsiteY15" fmla="*/ 16765 h 2134395"/>
              <a:gd name="connsiteX16" fmla="*/ 1495425 w 4362450"/>
              <a:gd name="connsiteY16" fmla="*/ 26290 h 2134395"/>
              <a:gd name="connsiteX17" fmla="*/ 1762125 w 4362450"/>
              <a:gd name="connsiteY17" fmla="*/ 64390 h 2134395"/>
              <a:gd name="connsiteX18" fmla="*/ 1828800 w 4362450"/>
              <a:gd name="connsiteY18" fmla="*/ 73915 h 2134395"/>
              <a:gd name="connsiteX19" fmla="*/ 1924050 w 4362450"/>
              <a:gd name="connsiteY19" fmla="*/ 83440 h 2134395"/>
              <a:gd name="connsiteX20" fmla="*/ 2009775 w 4362450"/>
              <a:gd name="connsiteY20" fmla="*/ 102490 h 2134395"/>
              <a:gd name="connsiteX21" fmla="*/ 2076450 w 4362450"/>
              <a:gd name="connsiteY21" fmla="*/ 112015 h 2134395"/>
              <a:gd name="connsiteX22" fmla="*/ 2171700 w 4362450"/>
              <a:gd name="connsiteY22" fmla="*/ 140590 h 2134395"/>
              <a:gd name="connsiteX23" fmla="*/ 2314575 w 4362450"/>
              <a:gd name="connsiteY23" fmla="*/ 169165 h 2134395"/>
              <a:gd name="connsiteX24" fmla="*/ 2495550 w 4362450"/>
              <a:gd name="connsiteY24" fmla="*/ 226315 h 2134395"/>
              <a:gd name="connsiteX25" fmla="*/ 2609850 w 4362450"/>
              <a:gd name="connsiteY25" fmla="*/ 254890 h 2134395"/>
              <a:gd name="connsiteX26" fmla="*/ 2705100 w 4362450"/>
              <a:gd name="connsiteY26" fmla="*/ 292990 h 2134395"/>
              <a:gd name="connsiteX27" fmla="*/ 2752725 w 4362450"/>
              <a:gd name="connsiteY27" fmla="*/ 302515 h 2134395"/>
              <a:gd name="connsiteX28" fmla="*/ 2790825 w 4362450"/>
              <a:gd name="connsiteY28" fmla="*/ 312040 h 2134395"/>
              <a:gd name="connsiteX29" fmla="*/ 2819400 w 4362450"/>
              <a:gd name="connsiteY29" fmla="*/ 321565 h 2134395"/>
              <a:gd name="connsiteX30" fmla="*/ 2867025 w 4362450"/>
              <a:gd name="connsiteY30" fmla="*/ 340615 h 2134395"/>
              <a:gd name="connsiteX31" fmla="*/ 2981325 w 4362450"/>
              <a:gd name="connsiteY31" fmla="*/ 369190 h 2134395"/>
              <a:gd name="connsiteX32" fmla="*/ 3038475 w 4362450"/>
              <a:gd name="connsiteY32" fmla="*/ 397765 h 2134395"/>
              <a:gd name="connsiteX33" fmla="*/ 3095625 w 4362450"/>
              <a:gd name="connsiteY33" fmla="*/ 416815 h 2134395"/>
              <a:gd name="connsiteX34" fmla="*/ 3181350 w 4362450"/>
              <a:gd name="connsiteY34" fmla="*/ 464440 h 2134395"/>
              <a:gd name="connsiteX35" fmla="*/ 3381375 w 4362450"/>
              <a:gd name="connsiteY35" fmla="*/ 550165 h 2134395"/>
              <a:gd name="connsiteX36" fmla="*/ 3448050 w 4362450"/>
              <a:gd name="connsiteY36" fmla="*/ 588265 h 2134395"/>
              <a:gd name="connsiteX37" fmla="*/ 3476625 w 4362450"/>
              <a:gd name="connsiteY37" fmla="*/ 616840 h 2134395"/>
              <a:gd name="connsiteX38" fmla="*/ 3514725 w 4362450"/>
              <a:gd name="connsiteY38" fmla="*/ 693040 h 2134395"/>
              <a:gd name="connsiteX39" fmla="*/ 3543300 w 4362450"/>
              <a:gd name="connsiteY39" fmla="*/ 731140 h 2134395"/>
              <a:gd name="connsiteX40" fmla="*/ 3590925 w 4362450"/>
              <a:gd name="connsiteY40" fmla="*/ 807340 h 2134395"/>
              <a:gd name="connsiteX41" fmla="*/ 3629025 w 4362450"/>
              <a:gd name="connsiteY41" fmla="*/ 902590 h 2134395"/>
              <a:gd name="connsiteX42" fmla="*/ 3724275 w 4362450"/>
              <a:gd name="connsiteY42" fmla="*/ 1045465 h 2134395"/>
              <a:gd name="connsiteX43" fmla="*/ 3762375 w 4362450"/>
              <a:gd name="connsiteY43" fmla="*/ 1112140 h 2134395"/>
              <a:gd name="connsiteX44" fmla="*/ 3800475 w 4362450"/>
              <a:gd name="connsiteY44" fmla="*/ 1169290 h 2134395"/>
              <a:gd name="connsiteX45" fmla="*/ 3819525 w 4362450"/>
              <a:gd name="connsiteY45" fmla="*/ 1207390 h 2134395"/>
              <a:gd name="connsiteX46" fmla="*/ 3857625 w 4362450"/>
              <a:gd name="connsiteY46" fmla="*/ 1255015 h 2134395"/>
              <a:gd name="connsiteX47" fmla="*/ 3924300 w 4362450"/>
              <a:gd name="connsiteY47" fmla="*/ 1359790 h 2134395"/>
              <a:gd name="connsiteX48" fmla="*/ 3952875 w 4362450"/>
              <a:gd name="connsiteY48" fmla="*/ 1397890 h 2134395"/>
              <a:gd name="connsiteX49" fmla="*/ 3990975 w 4362450"/>
              <a:gd name="connsiteY49" fmla="*/ 1464565 h 2134395"/>
              <a:gd name="connsiteX50" fmla="*/ 4010025 w 4362450"/>
              <a:gd name="connsiteY50" fmla="*/ 1502665 h 2134395"/>
              <a:gd name="connsiteX51" fmla="*/ 4038600 w 4362450"/>
              <a:gd name="connsiteY51" fmla="*/ 1540765 h 2134395"/>
              <a:gd name="connsiteX52" fmla="*/ 4086225 w 4362450"/>
              <a:gd name="connsiteY52" fmla="*/ 1607440 h 2134395"/>
              <a:gd name="connsiteX53" fmla="*/ 4114800 w 4362450"/>
              <a:gd name="connsiteY53" fmla="*/ 1636015 h 2134395"/>
              <a:gd name="connsiteX54" fmla="*/ 4152900 w 4362450"/>
              <a:gd name="connsiteY54" fmla="*/ 1693165 h 2134395"/>
              <a:gd name="connsiteX55" fmla="*/ 4181475 w 4362450"/>
              <a:gd name="connsiteY55" fmla="*/ 1731265 h 2134395"/>
              <a:gd name="connsiteX56" fmla="*/ 4191000 w 4362450"/>
              <a:gd name="connsiteY56" fmla="*/ 1769365 h 2134395"/>
              <a:gd name="connsiteX57" fmla="*/ 4238625 w 4362450"/>
              <a:gd name="connsiteY57" fmla="*/ 1845565 h 2134395"/>
              <a:gd name="connsiteX58" fmla="*/ 4257675 w 4362450"/>
              <a:gd name="connsiteY58" fmla="*/ 1912240 h 2134395"/>
              <a:gd name="connsiteX59" fmla="*/ 4267200 w 4362450"/>
              <a:gd name="connsiteY59" fmla="*/ 1940815 h 2134395"/>
              <a:gd name="connsiteX60" fmla="*/ 4286250 w 4362450"/>
              <a:gd name="connsiteY60" fmla="*/ 2007490 h 2134395"/>
              <a:gd name="connsiteX61" fmla="*/ 4343400 w 4362450"/>
              <a:gd name="connsiteY61" fmla="*/ 2093215 h 2134395"/>
              <a:gd name="connsiteX62" fmla="*/ 4362450 w 4362450"/>
              <a:gd name="connsiteY62" fmla="*/ 2131315 h 213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362450" h="2134395">
                <a:moveTo>
                  <a:pt x="0" y="531115"/>
                </a:moveTo>
                <a:cubicBezTo>
                  <a:pt x="3175" y="505715"/>
                  <a:pt x="1997" y="479381"/>
                  <a:pt x="9525" y="454915"/>
                </a:cubicBezTo>
                <a:cubicBezTo>
                  <a:pt x="14969" y="437220"/>
                  <a:pt x="29821" y="423849"/>
                  <a:pt x="38100" y="407290"/>
                </a:cubicBezTo>
                <a:cubicBezTo>
                  <a:pt x="42590" y="398310"/>
                  <a:pt x="43135" y="387695"/>
                  <a:pt x="47625" y="378715"/>
                </a:cubicBezTo>
                <a:cubicBezTo>
                  <a:pt x="55904" y="362156"/>
                  <a:pt x="67209" y="347274"/>
                  <a:pt x="76200" y="331090"/>
                </a:cubicBezTo>
                <a:cubicBezTo>
                  <a:pt x="83096" y="318678"/>
                  <a:pt x="86997" y="304544"/>
                  <a:pt x="95250" y="292990"/>
                </a:cubicBezTo>
                <a:cubicBezTo>
                  <a:pt x="103080" y="282029"/>
                  <a:pt x="114876" y="274483"/>
                  <a:pt x="123825" y="264415"/>
                </a:cubicBezTo>
                <a:cubicBezTo>
                  <a:pt x="140300" y="245881"/>
                  <a:pt x="154975" y="225799"/>
                  <a:pt x="171450" y="207265"/>
                </a:cubicBezTo>
                <a:cubicBezTo>
                  <a:pt x="194997" y="180774"/>
                  <a:pt x="254015" y="128943"/>
                  <a:pt x="276225" y="121540"/>
                </a:cubicBezTo>
                <a:cubicBezTo>
                  <a:pt x="285750" y="118365"/>
                  <a:pt x="295572" y="115970"/>
                  <a:pt x="304800" y="112015"/>
                </a:cubicBezTo>
                <a:cubicBezTo>
                  <a:pt x="341585" y="96250"/>
                  <a:pt x="356689" y="80109"/>
                  <a:pt x="400050" y="73915"/>
                </a:cubicBezTo>
                <a:lnTo>
                  <a:pt x="466725" y="64390"/>
                </a:lnTo>
                <a:cubicBezTo>
                  <a:pt x="479425" y="58040"/>
                  <a:pt x="491126" y="49076"/>
                  <a:pt x="504825" y="45340"/>
                </a:cubicBezTo>
                <a:cubicBezTo>
                  <a:pt x="516275" y="42217"/>
                  <a:pt x="641081" y="27173"/>
                  <a:pt x="647700" y="26290"/>
                </a:cubicBezTo>
                <a:cubicBezTo>
                  <a:pt x="844876" y="0"/>
                  <a:pt x="572196" y="34537"/>
                  <a:pt x="790575" y="7240"/>
                </a:cubicBezTo>
                <a:lnTo>
                  <a:pt x="1409700" y="16765"/>
                </a:lnTo>
                <a:cubicBezTo>
                  <a:pt x="1438440" y="17542"/>
                  <a:pt x="1466933" y="22440"/>
                  <a:pt x="1495425" y="26290"/>
                </a:cubicBezTo>
                <a:lnTo>
                  <a:pt x="1762125" y="64390"/>
                </a:lnTo>
                <a:cubicBezTo>
                  <a:pt x="1784350" y="67565"/>
                  <a:pt x="1806461" y="71681"/>
                  <a:pt x="1828800" y="73915"/>
                </a:cubicBezTo>
                <a:lnTo>
                  <a:pt x="1924050" y="83440"/>
                </a:lnTo>
                <a:cubicBezTo>
                  <a:pt x="1952625" y="89790"/>
                  <a:pt x="1981004" y="97095"/>
                  <a:pt x="2009775" y="102490"/>
                </a:cubicBezTo>
                <a:cubicBezTo>
                  <a:pt x="2031841" y="106627"/>
                  <a:pt x="2054596" y="106873"/>
                  <a:pt x="2076450" y="112015"/>
                </a:cubicBezTo>
                <a:cubicBezTo>
                  <a:pt x="2108717" y="119607"/>
                  <a:pt x="2139467" y="132854"/>
                  <a:pt x="2171700" y="140590"/>
                </a:cubicBezTo>
                <a:cubicBezTo>
                  <a:pt x="2218927" y="151924"/>
                  <a:pt x="2268499" y="153806"/>
                  <a:pt x="2314575" y="169165"/>
                </a:cubicBezTo>
                <a:cubicBezTo>
                  <a:pt x="2372400" y="188440"/>
                  <a:pt x="2435384" y="211273"/>
                  <a:pt x="2495550" y="226315"/>
                </a:cubicBezTo>
                <a:cubicBezTo>
                  <a:pt x="2562364" y="243018"/>
                  <a:pt x="2532572" y="227616"/>
                  <a:pt x="2609850" y="254890"/>
                </a:cubicBezTo>
                <a:cubicBezTo>
                  <a:pt x="2642096" y="266271"/>
                  <a:pt x="2672659" y="282176"/>
                  <a:pt x="2705100" y="292990"/>
                </a:cubicBezTo>
                <a:cubicBezTo>
                  <a:pt x="2720459" y="298110"/>
                  <a:pt x="2736921" y="299003"/>
                  <a:pt x="2752725" y="302515"/>
                </a:cubicBezTo>
                <a:cubicBezTo>
                  <a:pt x="2765504" y="305355"/>
                  <a:pt x="2778238" y="308444"/>
                  <a:pt x="2790825" y="312040"/>
                </a:cubicBezTo>
                <a:cubicBezTo>
                  <a:pt x="2800479" y="314798"/>
                  <a:pt x="2809999" y="318040"/>
                  <a:pt x="2819400" y="321565"/>
                </a:cubicBezTo>
                <a:cubicBezTo>
                  <a:pt x="2835409" y="327568"/>
                  <a:pt x="2850622" y="335791"/>
                  <a:pt x="2867025" y="340615"/>
                </a:cubicBezTo>
                <a:cubicBezTo>
                  <a:pt x="2904702" y="351696"/>
                  <a:pt x="2944068" y="356771"/>
                  <a:pt x="2981325" y="369190"/>
                </a:cubicBezTo>
                <a:cubicBezTo>
                  <a:pt x="3001531" y="375925"/>
                  <a:pt x="3018815" y="389573"/>
                  <a:pt x="3038475" y="397765"/>
                </a:cubicBezTo>
                <a:cubicBezTo>
                  <a:pt x="3057011" y="405488"/>
                  <a:pt x="3077428" y="408323"/>
                  <a:pt x="3095625" y="416815"/>
                </a:cubicBezTo>
                <a:cubicBezTo>
                  <a:pt x="3125247" y="430639"/>
                  <a:pt x="3151728" y="450616"/>
                  <a:pt x="3181350" y="464440"/>
                </a:cubicBezTo>
                <a:cubicBezTo>
                  <a:pt x="3247085" y="495116"/>
                  <a:pt x="3381375" y="550165"/>
                  <a:pt x="3381375" y="550165"/>
                </a:cubicBezTo>
                <a:cubicBezTo>
                  <a:pt x="3458695" y="627485"/>
                  <a:pt x="3358506" y="537097"/>
                  <a:pt x="3448050" y="588265"/>
                </a:cubicBezTo>
                <a:cubicBezTo>
                  <a:pt x="3459746" y="594948"/>
                  <a:pt x="3467100" y="607315"/>
                  <a:pt x="3476625" y="616840"/>
                </a:cubicBezTo>
                <a:cubicBezTo>
                  <a:pt x="3489971" y="656879"/>
                  <a:pt x="3484733" y="648052"/>
                  <a:pt x="3514725" y="693040"/>
                </a:cubicBezTo>
                <a:cubicBezTo>
                  <a:pt x="3523531" y="706249"/>
                  <a:pt x="3535590" y="717263"/>
                  <a:pt x="3543300" y="731140"/>
                </a:cubicBezTo>
                <a:cubicBezTo>
                  <a:pt x="3588399" y="812318"/>
                  <a:pt x="3533679" y="750094"/>
                  <a:pt x="3590925" y="807340"/>
                </a:cubicBezTo>
                <a:cubicBezTo>
                  <a:pt x="3603625" y="839090"/>
                  <a:pt x="3608508" y="875233"/>
                  <a:pt x="3629025" y="902590"/>
                </a:cubicBezTo>
                <a:cubicBezTo>
                  <a:pt x="3657721" y="940851"/>
                  <a:pt x="3713532" y="1013237"/>
                  <a:pt x="3724275" y="1045465"/>
                </a:cubicBezTo>
                <a:cubicBezTo>
                  <a:pt x="3738820" y="1089100"/>
                  <a:pt x="3727776" y="1066008"/>
                  <a:pt x="3762375" y="1112140"/>
                </a:cubicBezTo>
                <a:cubicBezTo>
                  <a:pt x="3782807" y="1173437"/>
                  <a:pt x="3755882" y="1106860"/>
                  <a:pt x="3800475" y="1169290"/>
                </a:cubicBezTo>
                <a:cubicBezTo>
                  <a:pt x="3808728" y="1180844"/>
                  <a:pt x="3811649" y="1195576"/>
                  <a:pt x="3819525" y="1207390"/>
                </a:cubicBezTo>
                <a:cubicBezTo>
                  <a:pt x="3830802" y="1224306"/>
                  <a:pt x="3845668" y="1238573"/>
                  <a:pt x="3857625" y="1255015"/>
                </a:cubicBezTo>
                <a:cubicBezTo>
                  <a:pt x="3924167" y="1346510"/>
                  <a:pt x="3869251" y="1277217"/>
                  <a:pt x="3924300" y="1359790"/>
                </a:cubicBezTo>
                <a:cubicBezTo>
                  <a:pt x="3933106" y="1372999"/>
                  <a:pt x="3943350" y="1385190"/>
                  <a:pt x="3952875" y="1397890"/>
                </a:cubicBezTo>
                <a:cubicBezTo>
                  <a:pt x="3971588" y="1454030"/>
                  <a:pt x="3949786" y="1398662"/>
                  <a:pt x="3990975" y="1464565"/>
                </a:cubicBezTo>
                <a:cubicBezTo>
                  <a:pt x="3998500" y="1476606"/>
                  <a:pt x="4002500" y="1490624"/>
                  <a:pt x="4010025" y="1502665"/>
                </a:cubicBezTo>
                <a:cubicBezTo>
                  <a:pt x="4018439" y="1516127"/>
                  <a:pt x="4029373" y="1527847"/>
                  <a:pt x="4038600" y="1540765"/>
                </a:cubicBezTo>
                <a:cubicBezTo>
                  <a:pt x="4060138" y="1570918"/>
                  <a:pt x="4059543" y="1576311"/>
                  <a:pt x="4086225" y="1607440"/>
                </a:cubicBezTo>
                <a:cubicBezTo>
                  <a:pt x="4094991" y="1617667"/>
                  <a:pt x="4106530" y="1625382"/>
                  <a:pt x="4114800" y="1636015"/>
                </a:cubicBezTo>
                <a:cubicBezTo>
                  <a:pt x="4128856" y="1654087"/>
                  <a:pt x="4139770" y="1674408"/>
                  <a:pt x="4152900" y="1693165"/>
                </a:cubicBezTo>
                <a:cubicBezTo>
                  <a:pt x="4162004" y="1706170"/>
                  <a:pt x="4171950" y="1718565"/>
                  <a:pt x="4181475" y="1731265"/>
                </a:cubicBezTo>
                <a:cubicBezTo>
                  <a:pt x="4184650" y="1743965"/>
                  <a:pt x="4185146" y="1757656"/>
                  <a:pt x="4191000" y="1769365"/>
                </a:cubicBezTo>
                <a:cubicBezTo>
                  <a:pt x="4231831" y="1851027"/>
                  <a:pt x="4209133" y="1764463"/>
                  <a:pt x="4238625" y="1845565"/>
                </a:cubicBezTo>
                <a:cubicBezTo>
                  <a:pt x="4246524" y="1867288"/>
                  <a:pt x="4251033" y="1890100"/>
                  <a:pt x="4257675" y="1912240"/>
                </a:cubicBezTo>
                <a:cubicBezTo>
                  <a:pt x="4260560" y="1921857"/>
                  <a:pt x="4264442" y="1931161"/>
                  <a:pt x="4267200" y="1940815"/>
                </a:cubicBezTo>
                <a:cubicBezTo>
                  <a:pt x="4271269" y="1955057"/>
                  <a:pt x="4278637" y="1992265"/>
                  <a:pt x="4286250" y="2007490"/>
                </a:cubicBezTo>
                <a:cubicBezTo>
                  <a:pt x="4304621" y="2044233"/>
                  <a:pt x="4319470" y="2061309"/>
                  <a:pt x="4343400" y="2093215"/>
                </a:cubicBezTo>
                <a:cubicBezTo>
                  <a:pt x="4353695" y="2134395"/>
                  <a:pt x="4339834" y="2131315"/>
                  <a:pt x="4362450" y="213131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Forme libre 23"/>
          <p:cNvSpPr/>
          <p:nvPr/>
        </p:nvSpPr>
        <p:spPr>
          <a:xfrm>
            <a:off x="1609725" y="2038520"/>
            <a:ext cx="5633535" cy="3228805"/>
          </a:xfrm>
          <a:custGeom>
            <a:avLst/>
            <a:gdLst>
              <a:gd name="connsiteX0" fmla="*/ 104775 w 5633535"/>
              <a:gd name="connsiteY0" fmla="*/ 1580980 h 3228805"/>
              <a:gd name="connsiteX1" fmla="*/ 95250 w 5633535"/>
              <a:gd name="connsiteY1" fmla="*/ 1457155 h 3228805"/>
              <a:gd name="connsiteX2" fmla="*/ 66675 w 5633535"/>
              <a:gd name="connsiteY2" fmla="*/ 1371430 h 3228805"/>
              <a:gd name="connsiteX3" fmla="*/ 57150 w 5633535"/>
              <a:gd name="connsiteY3" fmla="*/ 1323805 h 3228805"/>
              <a:gd name="connsiteX4" fmla="*/ 47625 w 5633535"/>
              <a:gd name="connsiteY4" fmla="*/ 1285705 h 3228805"/>
              <a:gd name="connsiteX5" fmla="*/ 19050 w 5633535"/>
              <a:gd name="connsiteY5" fmla="*/ 1180930 h 3228805"/>
              <a:gd name="connsiteX6" fmla="*/ 0 w 5633535"/>
              <a:gd name="connsiteY6" fmla="*/ 1028530 h 3228805"/>
              <a:gd name="connsiteX7" fmla="*/ 9525 w 5633535"/>
              <a:gd name="connsiteY7" fmla="*/ 647530 h 3228805"/>
              <a:gd name="connsiteX8" fmla="*/ 19050 w 5633535"/>
              <a:gd name="connsiteY8" fmla="*/ 599905 h 3228805"/>
              <a:gd name="connsiteX9" fmla="*/ 38100 w 5633535"/>
              <a:gd name="connsiteY9" fmla="*/ 571330 h 3228805"/>
              <a:gd name="connsiteX10" fmla="*/ 66675 w 5633535"/>
              <a:gd name="connsiteY10" fmla="*/ 457030 h 3228805"/>
              <a:gd name="connsiteX11" fmla="*/ 76200 w 5633535"/>
              <a:gd name="connsiteY11" fmla="*/ 418930 h 3228805"/>
              <a:gd name="connsiteX12" fmla="*/ 161925 w 5633535"/>
              <a:gd name="connsiteY12" fmla="*/ 314155 h 3228805"/>
              <a:gd name="connsiteX13" fmla="*/ 200025 w 5633535"/>
              <a:gd name="connsiteY13" fmla="*/ 266530 h 3228805"/>
              <a:gd name="connsiteX14" fmla="*/ 247650 w 5633535"/>
              <a:gd name="connsiteY14" fmla="*/ 237955 h 3228805"/>
              <a:gd name="connsiteX15" fmla="*/ 295275 w 5633535"/>
              <a:gd name="connsiteY15" fmla="*/ 199855 h 3228805"/>
              <a:gd name="connsiteX16" fmla="*/ 323850 w 5633535"/>
              <a:gd name="connsiteY16" fmla="*/ 190330 h 3228805"/>
              <a:gd name="connsiteX17" fmla="*/ 400050 w 5633535"/>
              <a:gd name="connsiteY17" fmla="*/ 142705 h 3228805"/>
              <a:gd name="connsiteX18" fmla="*/ 476250 w 5633535"/>
              <a:gd name="connsiteY18" fmla="*/ 123655 h 3228805"/>
              <a:gd name="connsiteX19" fmla="*/ 552450 w 5633535"/>
              <a:gd name="connsiteY19" fmla="*/ 85555 h 3228805"/>
              <a:gd name="connsiteX20" fmla="*/ 676275 w 5633535"/>
              <a:gd name="connsiteY20" fmla="*/ 47455 h 3228805"/>
              <a:gd name="connsiteX21" fmla="*/ 762000 w 5633535"/>
              <a:gd name="connsiteY21" fmla="*/ 37930 h 3228805"/>
              <a:gd name="connsiteX22" fmla="*/ 933450 w 5633535"/>
              <a:gd name="connsiteY22" fmla="*/ 9355 h 3228805"/>
              <a:gd name="connsiteX23" fmla="*/ 1485900 w 5633535"/>
              <a:gd name="connsiteY23" fmla="*/ 28405 h 3228805"/>
              <a:gd name="connsiteX24" fmla="*/ 1581150 w 5633535"/>
              <a:gd name="connsiteY24" fmla="*/ 66505 h 3228805"/>
              <a:gd name="connsiteX25" fmla="*/ 1695450 w 5633535"/>
              <a:gd name="connsiteY25" fmla="*/ 95080 h 3228805"/>
              <a:gd name="connsiteX26" fmla="*/ 1790700 w 5633535"/>
              <a:gd name="connsiteY26" fmla="*/ 114130 h 3228805"/>
              <a:gd name="connsiteX27" fmla="*/ 1819275 w 5633535"/>
              <a:gd name="connsiteY27" fmla="*/ 133180 h 3228805"/>
              <a:gd name="connsiteX28" fmla="*/ 1905000 w 5633535"/>
              <a:gd name="connsiteY28" fmla="*/ 142705 h 3228805"/>
              <a:gd name="connsiteX29" fmla="*/ 1952625 w 5633535"/>
              <a:gd name="connsiteY29" fmla="*/ 152230 h 3228805"/>
              <a:gd name="connsiteX30" fmla="*/ 2133600 w 5633535"/>
              <a:gd name="connsiteY30" fmla="*/ 218905 h 3228805"/>
              <a:gd name="connsiteX31" fmla="*/ 2209800 w 5633535"/>
              <a:gd name="connsiteY31" fmla="*/ 237955 h 3228805"/>
              <a:gd name="connsiteX32" fmla="*/ 2333625 w 5633535"/>
              <a:gd name="connsiteY32" fmla="*/ 285580 h 3228805"/>
              <a:gd name="connsiteX33" fmla="*/ 2400300 w 5633535"/>
              <a:gd name="connsiteY33" fmla="*/ 314155 h 3228805"/>
              <a:gd name="connsiteX34" fmla="*/ 2524125 w 5633535"/>
              <a:gd name="connsiteY34" fmla="*/ 342730 h 3228805"/>
              <a:gd name="connsiteX35" fmla="*/ 2686050 w 5633535"/>
              <a:gd name="connsiteY35" fmla="*/ 399880 h 3228805"/>
              <a:gd name="connsiteX36" fmla="*/ 2743200 w 5633535"/>
              <a:gd name="connsiteY36" fmla="*/ 418930 h 3228805"/>
              <a:gd name="connsiteX37" fmla="*/ 2800350 w 5633535"/>
              <a:gd name="connsiteY37" fmla="*/ 457030 h 3228805"/>
              <a:gd name="connsiteX38" fmla="*/ 2828925 w 5633535"/>
              <a:gd name="connsiteY38" fmla="*/ 466555 h 3228805"/>
              <a:gd name="connsiteX39" fmla="*/ 2905125 w 5633535"/>
              <a:gd name="connsiteY39" fmla="*/ 514180 h 3228805"/>
              <a:gd name="connsiteX40" fmla="*/ 3000375 w 5633535"/>
              <a:gd name="connsiteY40" fmla="*/ 561805 h 3228805"/>
              <a:gd name="connsiteX41" fmla="*/ 3067050 w 5633535"/>
              <a:gd name="connsiteY41" fmla="*/ 599905 h 3228805"/>
              <a:gd name="connsiteX42" fmla="*/ 3133725 w 5633535"/>
              <a:gd name="connsiteY42" fmla="*/ 647530 h 3228805"/>
              <a:gd name="connsiteX43" fmla="*/ 3209925 w 5633535"/>
              <a:gd name="connsiteY43" fmla="*/ 676105 h 3228805"/>
              <a:gd name="connsiteX44" fmla="*/ 3324225 w 5633535"/>
              <a:gd name="connsiteY44" fmla="*/ 742780 h 3228805"/>
              <a:gd name="connsiteX45" fmla="*/ 3381375 w 5633535"/>
              <a:gd name="connsiteY45" fmla="*/ 761830 h 3228805"/>
              <a:gd name="connsiteX46" fmla="*/ 3429000 w 5633535"/>
              <a:gd name="connsiteY46" fmla="*/ 790405 h 3228805"/>
              <a:gd name="connsiteX47" fmla="*/ 3476625 w 5633535"/>
              <a:gd name="connsiteY47" fmla="*/ 809455 h 3228805"/>
              <a:gd name="connsiteX48" fmla="*/ 3581400 w 5633535"/>
              <a:gd name="connsiteY48" fmla="*/ 857080 h 3228805"/>
              <a:gd name="connsiteX49" fmla="*/ 3638550 w 5633535"/>
              <a:gd name="connsiteY49" fmla="*/ 876130 h 3228805"/>
              <a:gd name="connsiteX50" fmla="*/ 3771900 w 5633535"/>
              <a:gd name="connsiteY50" fmla="*/ 942805 h 3228805"/>
              <a:gd name="connsiteX51" fmla="*/ 3914775 w 5633535"/>
              <a:gd name="connsiteY51" fmla="*/ 980905 h 3228805"/>
              <a:gd name="connsiteX52" fmla="*/ 4000500 w 5633535"/>
              <a:gd name="connsiteY52" fmla="*/ 1009480 h 3228805"/>
              <a:gd name="connsiteX53" fmla="*/ 4086225 w 5633535"/>
              <a:gd name="connsiteY53" fmla="*/ 1028530 h 3228805"/>
              <a:gd name="connsiteX54" fmla="*/ 4314825 w 5633535"/>
              <a:gd name="connsiteY54" fmla="*/ 1085680 h 3228805"/>
              <a:gd name="connsiteX55" fmla="*/ 4438650 w 5633535"/>
              <a:gd name="connsiteY55" fmla="*/ 1142830 h 3228805"/>
              <a:gd name="connsiteX56" fmla="*/ 4486275 w 5633535"/>
              <a:gd name="connsiteY56" fmla="*/ 1161880 h 3228805"/>
              <a:gd name="connsiteX57" fmla="*/ 4543425 w 5633535"/>
              <a:gd name="connsiteY57" fmla="*/ 1190455 h 3228805"/>
              <a:gd name="connsiteX58" fmla="*/ 4572000 w 5633535"/>
              <a:gd name="connsiteY58" fmla="*/ 1199980 h 3228805"/>
              <a:gd name="connsiteX59" fmla="*/ 4629150 w 5633535"/>
              <a:gd name="connsiteY59" fmla="*/ 1247605 h 3228805"/>
              <a:gd name="connsiteX60" fmla="*/ 4714875 w 5633535"/>
              <a:gd name="connsiteY60" fmla="*/ 1295230 h 3228805"/>
              <a:gd name="connsiteX61" fmla="*/ 4819650 w 5633535"/>
              <a:gd name="connsiteY61" fmla="*/ 1400005 h 3228805"/>
              <a:gd name="connsiteX62" fmla="*/ 4848225 w 5633535"/>
              <a:gd name="connsiteY62" fmla="*/ 1438105 h 3228805"/>
              <a:gd name="connsiteX63" fmla="*/ 4924425 w 5633535"/>
              <a:gd name="connsiteY63" fmla="*/ 1561930 h 3228805"/>
              <a:gd name="connsiteX64" fmla="*/ 4972050 w 5633535"/>
              <a:gd name="connsiteY64" fmla="*/ 1647655 h 3228805"/>
              <a:gd name="connsiteX65" fmla="*/ 5038725 w 5633535"/>
              <a:gd name="connsiteY65" fmla="*/ 1714330 h 3228805"/>
              <a:gd name="connsiteX66" fmla="*/ 5181600 w 5633535"/>
              <a:gd name="connsiteY66" fmla="*/ 1923880 h 3228805"/>
              <a:gd name="connsiteX67" fmla="*/ 5248275 w 5633535"/>
              <a:gd name="connsiteY67" fmla="*/ 2009605 h 3228805"/>
              <a:gd name="connsiteX68" fmla="*/ 5276850 w 5633535"/>
              <a:gd name="connsiteY68" fmla="*/ 2095330 h 3228805"/>
              <a:gd name="connsiteX69" fmla="*/ 5314950 w 5633535"/>
              <a:gd name="connsiteY69" fmla="*/ 2162005 h 3228805"/>
              <a:gd name="connsiteX70" fmla="*/ 5334000 w 5633535"/>
              <a:gd name="connsiteY70" fmla="*/ 2190580 h 3228805"/>
              <a:gd name="connsiteX71" fmla="*/ 5343525 w 5633535"/>
              <a:gd name="connsiteY71" fmla="*/ 2219155 h 3228805"/>
              <a:gd name="connsiteX72" fmla="*/ 5362575 w 5633535"/>
              <a:gd name="connsiteY72" fmla="*/ 2257255 h 3228805"/>
              <a:gd name="connsiteX73" fmla="*/ 5381625 w 5633535"/>
              <a:gd name="connsiteY73" fmla="*/ 2342980 h 3228805"/>
              <a:gd name="connsiteX74" fmla="*/ 5429250 w 5633535"/>
              <a:gd name="connsiteY74" fmla="*/ 2447755 h 3228805"/>
              <a:gd name="connsiteX75" fmla="*/ 5448300 w 5633535"/>
              <a:gd name="connsiteY75" fmla="*/ 2495380 h 3228805"/>
              <a:gd name="connsiteX76" fmla="*/ 5467350 w 5633535"/>
              <a:gd name="connsiteY76" fmla="*/ 2552530 h 3228805"/>
              <a:gd name="connsiteX77" fmla="*/ 5495925 w 5633535"/>
              <a:gd name="connsiteY77" fmla="*/ 2600155 h 3228805"/>
              <a:gd name="connsiteX78" fmla="*/ 5524500 w 5633535"/>
              <a:gd name="connsiteY78" fmla="*/ 2657305 h 3228805"/>
              <a:gd name="connsiteX79" fmla="*/ 5543550 w 5633535"/>
              <a:gd name="connsiteY79" fmla="*/ 2723980 h 3228805"/>
              <a:gd name="connsiteX80" fmla="*/ 5553075 w 5633535"/>
              <a:gd name="connsiteY80" fmla="*/ 2752555 h 3228805"/>
              <a:gd name="connsiteX81" fmla="*/ 5581650 w 5633535"/>
              <a:gd name="connsiteY81" fmla="*/ 2847805 h 3228805"/>
              <a:gd name="connsiteX82" fmla="*/ 5600700 w 5633535"/>
              <a:gd name="connsiteY82" fmla="*/ 2904955 h 3228805"/>
              <a:gd name="connsiteX83" fmla="*/ 5610225 w 5633535"/>
              <a:gd name="connsiteY83" fmla="*/ 2933530 h 3228805"/>
              <a:gd name="connsiteX84" fmla="*/ 5619750 w 5633535"/>
              <a:gd name="connsiteY84" fmla="*/ 3000205 h 3228805"/>
              <a:gd name="connsiteX85" fmla="*/ 5629275 w 5633535"/>
              <a:gd name="connsiteY85" fmla="*/ 3047830 h 3228805"/>
              <a:gd name="connsiteX86" fmla="*/ 5581650 w 5633535"/>
              <a:gd name="connsiteY86" fmla="*/ 3133555 h 3228805"/>
              <a:gd name="connsiteX87" fmla="*/ 5581650 w 5633535"/>
              <a:gd name="connsiteY87" fmla="*/ 3228805 h 322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5633535" h="3228805">
                <a:moveTo>
                  <a:pt x="104775" y="1580980"/>
                </a:moveTo>
                <a:cubicBezTo>
                  <a:pt x="101600" y="1539705"/>
                  <a:pt x="102655" y="1497884"/>
                  <a:pt x="95250" y="1457155"/>
                </a:cubicBezTo>
                <a:cubicBezTo>
                  <a:pt x="89862" y="1427520"/>
                  <a:pt x="74950" y="1400392"/>
                  <a:pt x="66675" y="1371430"/>
                </a:cubicBezTo>
                <a:cubicBezTo>
                  <a:pt x="62227" y="1355864"/>
                  <a:pt x="60662" y="1339609"/>
                  <a:pt x="57150" y="1323805"/>
                </a:cubicBezTo>
                <a:cubicBezTo>
                  <a:pt x="54310" y="1311026"/>
                  <a:pt x="51221" y="1298292"/>
                  <a:pt x="47625" y="1285705"/>
                </a:cubicBezTo>
                <a:cubicBezTo>
                  <a:pt x="35166" y="1242099"/>
                  <a:pt x="26596" y="1241297"/>
                  <a:pt x="19050" y="1180930"/>
                </a:cubicBezTo>
                <a:lnTo>
                  <a:pt x="0" y="1028530"/>
                </a:lnTo>
                <a:cubicBezTo>
                  <a:pt x="3175" y="901530"/>
                  <a:pt x="3884" y="774444"/>
                  <a:pt x="9525" y="647530"/>
                </a:cubicBezTo>
                <a:cubicBezTo>
                  <a:pt x="10244" y="631357"/>
                  <a:pt x="13366" y="615064"/>
                  <a:pt x="19050" y="599905"/>
                </a:cubicBezTo>
                <a:cubicBezTo>
                  <a:pt x="23070" y="589186"/>
                  <a:pt x="31750" y="580855"/>
                  <a:pt x="38100" y="571330"/>
                </a:cubicBezTo>
                <a:cubicBezTo>
                  <a:pt x="63024" y="421786"/>
                  <a:pt x="28939" y="607973"/>
                  <a:pt x="66675" y="457030"/>
                </a:cubicBezTo>
                <a:cubicBezTo>
                  <a:pt x="69850" y="444330"/>
                  <a:pt x="69604" y="430238"/>
                  <a:pt x="76200" y="418930"/>
                </a:cubicBezTo>
                <a:cubicBezTo>
                  <a:pt x="128011" y="330111"/>
                  <a:pt x="116593" y="365963"/>
                  <a:pt x="161925" y="314155"/>
                </a:cubicBezTo>
                <a:cubicBezTo>
                  <a:pt x="175312" y="298855"/>
                  <a:pt x="184830" y="280036"/>
                  <a:pt x="200025" y="266530"/>
                </a:cubicBezTo>
                <a:cubicBezTo>
                  <a:pt x="213862" y="254230"/>
                  <a:pt x="232483" y="248572"/>
                  <a:pt x="247650" y="237955"/>
                </a:cubicBezTo>
                <a:cubicBezTo>
                  <a:pt x="264305" y="226297"/>
                  <a:pt x="278035" y="210630"/>
                  <a:pt x="295275" y="199855"/>
                </a:cubicBezTo>
                <a:cubicBezTo>
                  <a:pt x="303789" y="194534"/>
                  <a:pt x="315036" y="195138"/>
                  <a:pt x="323850" y="190330"/>
                </a:cubicBezTo>
                <a:cubicBezTo>
                  <a:pt x="350146" y="175987"/>
                  <a:pt x="373754" y="157048"/>
                  <a:pt x="400050" y="142705"/>
                </a:cubicBezTo>
                <a:cubicBezTo>
                  <a:pt x="417007" y="133456"/>
                  <a:pt x="462278" y="126449"/>
                  <a:pt x="476250" y="123655"/>
                </a:cubicBezTo>
                <a:cubicBezTo>
                  <a:pt x="501650" y="110955"/>
                  <a:pt x="525509" y="94535"/>
                  <a:pt x="552450" y="85555"/>
                </a:cubicBezTo>
                <a:cubicBezTo>
                  <a:pt x="581222" y="75964"/>
                  <a:pt x="648199" y="52719"/>
                  <a:pt x="676275" y="47455"/>
                </a:cubicBezTo>
                <a:cubicBezTo>
                  <a:pt x="704533" y="42157"/>
                  <a:pt x="733640" y="42657"/>
                  <a:pt x="762000" y="37930"/>
                </a:cubicBezTo>
                <a:cubicBezTo>
                  <a:pt x="989582" y="0"/>
                  <a:pt x="706867" y="34531"/>
                  <a:pt x="933450" y="9355"/>
                </a:cubicBezTo>
                <a:cubicBezTo>
                  <a:pt x="1117600" y="15705"/>
                  <a:pt x="1302354" y="12210"/>
                  <a:pt x="1485900" y="28405"/>
                </a:cubicBezTo>
                <a:cubicBezTo>
                  <a:pt x="1519963" y="31411"/>
                  <a:pt x="1547419" y="60883"/>
                  <a:pt x="1581150" y="66505"/>
                </a:cubicBezTo>
                <a:cubicBezTo>
                  <a:pt x="1730694" y="91429"/>
                  <a:pt x="1544507" y="57344"/>
                  <a:pt x="1695450" y="95080"/>
                </a:cubicBezTo>
                <a:cubicBezTo>
                  <a:pt x="1726862" y="102933"/>
                  <a:pt x="1758950" y="107780"/>
                  <a:pt x="1790700" y="114130"/>
                </a:cubicBezTo>
                <a:cubicBezTo>
                  <a:pt x="1800225" y="120480"/>
                  <a:pt x="1808169" y="130404"/>
                  <a:pt x="1819275" y="133180"/>
                </a:cubicBezTo>
                <a:cubicBezTo>
                  <a:pt x="1847167" y="140153"/>
                  <a:pt x="1876538" y="138639"/>
                  <a:pt x="1905000" y="142705"/>
                </a:cubicBezTo>
                <a:cubicBezTo>
                  <a:pt x="1921027" y="144995"/>
                  <a:pt x="1936750" y="149055"/>
                  <a:pt x="1952625" y="152230"/>
                </a:cubicBezTo>
                <a:cubicBezTo>
                  <a:pt x="2020886" y="186360"/>
                  <a:pt x="2029370" y="192847"/>
                  <a:pt x="2133600" y="218905"/>
                </a:cubicBezTo>
                <a:cubicBezTo>
                  <a:pt x="2159000" y="225255"/>
                  <a:pt x="2184962" y="229676"/>
                  <a:pt x="2209800" y="237955"/>
                </a:cubicBezTo>
                <a:cubicBezTo>
                  <a:pt x="2251753" y="251939"/>
                  <a:pt x="2292978" y="268160"/>
                  <a:pt x="2333625" y="285580"/>
                </a:cubicBezTo>
                <a:cubicBezTo>
                  <a:pt x="2355850" y="295105"/>
                  <a:pt x="2377140" y="307207"/>
                  <a:pt x="2400300" y="314155"/>
                </a:cubicBezTo>
                <a:cubicBezTo>
                  <a:pt x="2440873" y="326327"/>
                  <a:pt x="2483258" y="331584"/>
                  <a:pt x="2524125" y="342730"/>
                </a:cubicBezTo>
                <a:cubicBezTo>
                  <a:pt x="2580085" y="357992"/>
                  <a:pt x="2631632" y="380445"/>
                  <a:pt x="2686050" y="399880"/>
                </a:cubicBezTo>
                <a:cubicBezTo>
                  <a:pt x="2704961" y="406634"/>
                  <a:pt x="2725239" y="409950"/>
                  <a:pt x="2743200" y="418930"/>
                </a:cubicBezTo>
                <a:cubicBezTo>
                  <a:pt x="2763678" y="429169"/>
                  <a:pt x="2778630" y="449790"/>
                  <a:pt x="2800350" y="457030"/>
                </a:cubicBezTo>
                <a:cubicBezTo>
                  <a:pt x="2809875" y="460205"/>
                  <a:pt x="2819945" y="462065"/>
                  <a:pt x="2828925" y="466555"/>
                </a:cubicBezTo>
                <a:cubicBezTo>
                  <a:pt x="2974097" y="539141"/>
                  <a:pt x="2806898" y="461288"/>
                  <a:pt x="2905125" y="514180"/>
                </a:cubicBezTo>
                <a:cubicBezTo>
                  <a:pt x="2936380" y="531009"/>
                  <a:pt x="2971977" y="540506"/>
                  <a:pt x="3000375" y="561805"/>
                </a:cubicBezTo>
                <a:cubicBezTo>
                  <a:pt x="3046507" y="596404"/>
                  <a:pt x="3023415" y="585360"/>
                  <a:pt x="3067050" y="599905"/>
                </a:cubicBezTo>
                <a:cubicBezTo>
                  <a:pt x="3089275" y="615780"/>
                  <a:pt x="3110133" y="633768"/>
                  <a:pt x="3133725" y="647530"/>
                </a:cubicBezTo>
                <a:cubicBezTo>
                  <a:pt x="3287002" y="736942"/>
                  <a:pt x="3108563" y="622045"/>
                  <a:pt x="3209925" y="676105"/>
                </a:cubicBezTo>
                <a:cubicBezTo>
                  <a:pt x="3248844" y="696862"/>
                  <a:pt x="3282380" y="728832"/>
                  <a:pt x="3324225" y="742780"/>
                </a:cubicBezTo>
                <a:cubicBezTo>
                  <a:pt x="3343275" y="749130"/>
                  <a:pt x="3363094" y="753521"/>
                  <a:pt x="3381375" y="761830"/>
                </a:cubicBezTo>
                <a:cubicBezTo>
                  <a:pt x="3398229" y="769491"/>
                  <a:pt x="3412441" y="782126"/>
                  <a:pt x="3429000" y="790405"/>
                </a:cubicBezTo>
                <a:cubicBezTo>
                  <a:pt x="3444293" y="798051"/>
                  <a:pt x="3460961" y="802602"/>
                  <a:pt x="3476625" y="809455"/>
                </a:cubicBezTo>
                <a:cubicBezTo>
                  <a:pt x="3511772" y="824832"/>
                  <a:pt x="3545926" y="842473"/>
                  <a:pt x="3581400" y="857080"/>
                </a:cubicBezTo>
                <a:cubicBezTo>
                  <a:pt x="3599968" y="864726"/>
                  <a:pt x="3620238" y="867890"/>
                  <a:pt x="3638550" y="876130"/>
                </a:cubicBezTo>
                <a:cubicBezTo>
                  <a:pt x="3683869" y="896524"/>
                  <a:pt x="3724754" y="927090"/>
                  <a:pt x="3771900" y="942805"/>
                </a:cubicBezTo>
                <a:cubicBezTo>
                  <a:pt x="3929074" y="995196"/>
                  <a:pt x="3704120" y="922390"/>
                  <a:pt x="3914775" y="980905"/>
                </a:cubicBezTo>
                <a:cubicBezTo>
                  <a:pt x="3943797" y="988967"/>
                  <a:pt x="3971478" y="1001418"/>
                  <a:pt x="4000500" y="1009480"/>
                </a:cubicBezTo>
                <a:cubicBezTo>
                  <a:pt x="4028704" y="1017314"/>
                  <a:pt x="4057777" y="1021634"/>
                  <a:pt x="4086225" y="1028530"/>
                </a:cubicBezTo>
                <a:cubicBezTo>
                  <a:pt x="4162559" y="1047035"/>
                  <a:pt x="4239394" y="1063781"/>
                  <a:pt x="4314825" y="1085680"/>
                </a:cubicBezTo>
                <a:cubicBezTo>
                  <a:pt x="4353221" y="1096827"/>
                  <a:pt x="4402025" y="1126182"/>
                  <a:pt x="4438650" y="1142830"/>
                </a:cubicBezTo>
                <a:cubicBezTo>
                  <a:pt x="4454215" y="1149905"/>
                  <a:pt x="4470710" y="1154805"/>
                  <a:pt x="4486275" y="1161880"/>
                </a:cubicBezTo>
                <a:cubicBezTo>
                  <a:pt x="4505664" y="1170693"/>
                  <a:pt x="4523962" y="1181805"/>
                  <a:pt x="4543425" y="1190455"/>
                </a:cubicBezTo>
                <a:cubicBezTo>
                  <a:pt x="4552600" y="1194533"/>
                  <a:pt x="4563020" y="1195490"/>
                  <a:pt x="4572000" y="1199980"/>
                </a:cubicBezTo>
                <a:cubicBezTo>
                  <a:pt x="4612844" y="1220402"/>
                  <a:pt x="4591232" y="1218113"/>
                  <a:pt x="4629150" y="1247605"/>
                </a:cubicBezTo>
                <a:cubicBezTo>
                  <a:pt x="4678278" y="1285816"/>
                  <a:pt x="4671761" y="1280859"/>
                  <a:pt x="4714875" y="1295230"/>
                </a:cubicBezTo>
                <a:cubicBezTo>
                  <a:pt x="4749800" y="1330155"/>
                  <a:pt x="4790015" y="1360492"/>
                  <a:pt x="4819650" y="1400005"/>
                </a:cubicBezTo>
                <a:cubicBezTo>
                  <a:pt x="4829175" y="1412705"/>
                  <a:pt x="4838998" y="1425187"/>
                  <a:pt x="4848225" y="1438105"/>
                </a:cubicBezTo>
                <a:cubicBezTo>
                  <a:pt x="4871862" y="1471197"/>
                  <a:pt x="4912979" y="1541900"/>
                  <a:pt x="4924425" y="1561930"/>
                </a:cubicBezTo>
                <a:cubicBezTo>
                  <a:pt x="4940827" y="1590634"/>
                  <a:pt x="4950417" y="1621695"/>
                  <a:pt x="4972050" y="1647655"/>
                </a:cubicBezTo>
                <a:cubicBezTo>
                  <a:pt x="4992172" y="1671801"/>
                  <a:pt x="5038725" y="1714330"/>
                  <a:pt x="5038725" y="1714330"/>
                </a:cubicBezTo>
                <a:cubicBezTo>
                  <a:pt x="5089505" y="1841280"/>
                  <a:pt x="5021579" y="1683849"/>
                  <a:pt x="5181600" y="1923880"/>
                </a:cubicBezTo>
                <a:cubicBezTo>
                  <a:pt x="5214405" y="1973088"/>
                  <a:pt x="5193321" y="1943661"/>
                  <a:pt x="5248275" y="2009605"/>
                </a:cubicBezTo>
                <a:cubicBezTo>
                  <a:pt x="5257800" y="2038180"/>
                  <a:pt x="5260142" y="2070268"/>
                  <a:pt x="5276850" y="2095330"/>
                </a:cubicBezTo>
                <a:cubicBezTo>
                  <a:pt x="5323262" y="2164948"/>
                  <a:pt x="5266611" y="2077412"/>
                  <a:pt x="5314950" y="2162005"/>
                </a:cubicBezTo>
                <a:cubicBezTo>
                  <a:pt x="5320630" y="2171944"/>
                  <a:pt x="5328880" y="2180341"/>
                  <a:pt x="5334000" y="2190580"/>
                </a:cubicBezTo>
                <a:cubicBezTo>
                  <a:pt x="5338490" y="2199560"/>
                  <a:pt x="5339570" y="2209927"/>
                  <a:pt x="5343525" y="2219155"/>
                </a:cubicBezTo>
                <a:cubicBezTo>
                  <a:pt x="5349118" y="2232206"/>
                  <a:pt x="5356982" y="2244204"/>
                  <a:pt x="5362575" y="2257255"/>
                </a:cubicBezTo>
                <a:cubicBezTo>
                  <a:pt x="5384268" y="2307872"/>
                  <a:pt x="5358791" y="2268770"/>
                  <a:pt x="5381625" y="2342980"/>
                </a:cubicBezTo>
                <a:cubicBezTo>
                  <a:pt x="5397186" y="2393554"/>
                  <a:pt x="5410313" y="2405146"/>
                  <a:pt x="5429250" y="2447755"/>
                </a:cubicBezTo>
                <a:cubicBezTo>
                  <a:pt x="5436194" y="2463379"/>
                  <a:pt x="5442457" y="2479312"/>
                  <a:pt x="5448300" y="2495380"/>
                </a:cubicBezTo>
                <a:cubicBezTo>
                  <a:pt x="5455162" y="2514251"/>
                  <a:pt x="5459041" y="2534249"/>
                  <a:pt x="5467350" y="2552530"/>
                </a:cubicBezTo>
                <a:cubicBezTo>
                  <a:pt x="5475011" y="2569384"/>
                  <a:pt x="5487060" y="2583902"/>
                  <a:pt x="5495925" y="2600155"/>
                </a:cubicBezTo>
                <a:cubicBezTo>
                  <a:pt x="5506124" y="2618853"/>
                  <a:pt x="5516854" y="2637426"/>
                  <a:pt x="5524500" y="2657305"/>
                </a:cubicBezTo>
                <a:cubicBezTo>
                  <a:pt x="5532798" y="2678879"/>
                  <a:pt x="5536908" y="2701840"/>
                  <a:pt x="5543550" y="2723980"/>
                </a:cubicBezTo>
                <a:cubicBezTo>
                  <a:pt x="5546435" y="2733597"/>
                  <a:pt x="5550122" y="2742959"/>
                  <a:pt x="5553075" y="2752555"/>
                </a:cubicBezTo>
                <a:cubicBezTo>
                  <a:pt x="5562823" y="2784237"/>
                  <a:pt x="5571763" y="2816166"/>
                  <a:pt x="5581650" y="2847805"/>
                </a:cubicBezTo>
                <a:cubicBezTo>
                  <a:pt x="5587640" y="2866971"/>
                  <a:pt x="5594350" y="2885905"/>
                  <a:pt x="5600700" y="2904955"/>
                </a:cubicBezTo>
                <a:lnTo>
                  <a:pt x="5610225" y="2933530"/>
                </a:lnTo>
                <a:cubicBezTo>
                  <a:pt x="5613400" y="2955755"/>
                  <a:pt x="5616059" y="2978060"/>
                  <a:pt x="5619750" y="3000205"/>
                </a:cubicBezTo>
                <a:cubicBezTo>
                  <a:pt x="5622412" y="3016174"/>
                  <a:pt x="5633535" y="3032211"/>
                  <a:pt x="5629275" y="3047830"/>
                </a:cubicBezTo>
                <a:cubicBezTo>
                  <a:pt x="5616429" y="3094931"/>
                  <a:pt x="5584898" y="3091330"/>
                  <a:pt x="5581650" y="3133555"/>
                </a:cubicBezTo>
                <a:cubicBezTo>
                  <a:pt x="5579215" y="3165211"/>
                  <a:pt x="5581650" y="3197055"/>
                  <a:pt x="5581650" y="322880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6" name="Connecteur droit 25"/>
          <p:cNvCxnSpPr>
            <a:stCxn id="24" idx="0"/>
          </p:cNvCxnSpPr>
          <p:nvPr/>
        </p:nvCxnSpPr>
        <p:spPr>
          <a:xfrm flipH="1">
            <a:off x="1403648" y="3619501"/>
            <a:ext cx="310852" cy="25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23" idx="1"/>
          </p:cNvCxnSpPr>
          <p:nvPr/>
        </p:nvCxnSpPr>
        <p:spPr>
          <a:xfrm>
            <a:off x="2286000" y="3609975"/>
            <a:ext cx="125760" cy="350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rganigramme : Processus 28"/>
          <p:cNvSpPr/>
          <p:nvPr/>
        </p:nvSpPr>
        <p:spPr>
          <a:xfrm>
            <a:off x="539552" y="5805264"/>
            <a:ext cx="2880320" cy="432048"/>
          </a:xfrm>
          <a:prstGeom prst="flowChartProcess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Organigramme : Connecteur 29"/>
          <p:cNvSpPr/>
          <p:nvPr/>
        </p:nvSpPr>
        <p:spPr>
          <a:xfrm>
            <a:off x="1619672" y="4653136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Organigramme : Connecteur 32"/>
          <p:cNvSpPr/>
          <p:nvPr/>
        </p:nvSpPr>
        <p:spPr>
          <a:xfrm>
            <a:off x="2051720" y="5085184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Organigramme : Connecteur 33"/>
          <p:cNvSpPr/>
          <p:nvPr/>
        </p:nvSpPr>
        <p:spPr>
          <a:xfrm>
            <a:off x="1619672" y="5301208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Organigramme : Disque magnétique 34"/>
          <p:cNvSpPr/>
          <p:nvPr/>
        </p:nvSpPr>
        <p:spPr>
          <a:xfrm>
            <a:off x="6372200" y="4077072"/>
            <a:ext cx="792088" cy="1656184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Forme libre 36"/>
          <p:cNvSpPr/>
          <p:nvPr/>
        </p:nvSpPr>
        <p:spPr>
          <a:xfrm>
            <a:off x="6391275" y="4861132"/>
            <a:ext cx="771525" cy="149018"/>
          </a:xfrm>
          <a:custGeom>
            <a:avLst/>
            <a:gdLst>
              <a:gd name="connsiteX0" fmla="*/ 0 w 771525"/>
              <a:gd name="connsiteY0" fmla="*/ 72818 h 149018"/>
              <a:gd name="connsiteX1" fmla="*/ 28575 w 771525"/>
              <a:gd name="connsiteY1" fmla="*/ 82343 h 149018"/>
              <a:gd name="connsiteX2" fmla="*/ 85725 w 771525"/>
              <a:gd name="connsiteY2" fmla="*/ 44243 h 149018"/>
              <a:gd name="connsiteX3" fmla="*/ 142875 w 771525"/>
              <a:gd name="connsiteY3" fmla="*/ 53768 h 149018"/>
              <a:gd name="connsiteX4" fmla="*/ 190500 w 771525"/>
              <a:gd name="connsiteY4" fmla="*/ 120443 h 149018"/>
              <a:gd name="connsiteX5" fmla="*/ 247650 w 771525"/>
              <a:gd name="connsiteY5" fmla="*/ 149018 h 149018"/>
              <a:gd name="connsiteX6" fmla="*/ 342900 w 771525"/>
              <a:gd name="connsiteY6" fmla="*/ 129968 h 149018"/>
              <a:gd name="connsiteX7" fmla="*/ 371475 w 771525"/>
              <a:gd name="connsiteY7" fmla="*/ 110918 h 149018"/>
              <a:gd name="connsiteX8" fmla="*/ 428625 w 771525"/>
              <a:gd name="connsiteY8" fmla="*/ 91868 h 149018"/>
              <a:gd name="connsiteX9" fmla="*/ 485775 w 771525"/>
              <a:gd name="connsiteY9" fmla="*/ 63293 h 149018"/>
              <a:gd name="connsiteX10" fmla="*/ 561975 w 771525"/>
              <a:gd name="connsiteY10" fmla="*/ 72818 h 149018"/>
              <a:gd name="connsiteX11" fmla="*/ 590550 w 771525"/>
              <a:gd name="connsiteY11" fmla="*/ 91868 h 149018"/>
              <a:gd name="connsiteX12" fmla="*/ 666750 w 771525"/>
              <a:gd name="connsiteY12" fmla="*/ 82343 h 149018"/>
              <a:gd name="connsiteX13" fmla="*/ 676275 w 771525"/>
              <a:gd name="connsiteY13" fmla="*/ 53768 h 149018"/>
              <a:gd name="connsiteX14" fmla="*/ 762000 w 771525"/>
              <a:gd name="connsiteY14" fmla="*/ 15668 h 149018"/>
              <a:gd name="connsiteX15" fmla="*/ 771525 w 771525"/>
              <a:gd name="connsiteY15" fmla="*/ 6143 h 14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71525" h="149018">
                <a:moveTo>
                  <a:pt x="0" y="72818"/>
                </a:moveTo>
                <a:cubicBezTo>
                  <a:pt x="9525" y="75993"/>
                  <a:pt x="19050" y="85518"/>
                  <a:pt x="28575" y="82343"/>
                </a:cubicBezTo>
                <a:cubicBezTo>
                  <a:pt x="50295" y="75103"/>
                  <a:pt x="85725" y="44243"/>
                  <a:pt x="85725" y="44243"/>
                </a:cubicBezTo>
                <a:cubicBezTo>
                  <a:pt x="104775" y="47418"/>
                  <a:pt x="125227" y="45924"/>
                  <a:pt x="142875" y="53768"/>
                </a:cubicBezTo>
                <a:cubicBezTo>
                  <a:pt x="178283" y="69505"/>
                  <a:pt x="168806" y="94410"/>
                  <a:pt x="190500" y="120443"/>
                </a:cubicBezTo>
                <a:cubicBezTo>
                  <a:pt x="204703" y="137487"/>
                  <a:pt x="228146" y="142517"/>
                  <a:pt x="247650" y="149018"/>
                </a:cubicBezTo>
                <a:cubicBezTo>
                  <a:pt x="272221" y="145508"/>
                  <a:pt x="316301" y="143268"/>
                  <a:pt x="342900" y="129968"/>
                </a:cubicBezTo>
                <a:cubicBezTo>
                  <a:pt x="353139" y="124848"/>
                  <a:pt x="361014" y="115567"/>
                  <a:pt x="371475" y="110918"/>
                </a:cubicBezTo>
                <a:cubicBezTo>
                  <a:pt x="389825" y="102763"/>
                  <a:pt x="411917" y="103007"/>
                  <a:pt x="428625" y="91868"/>
                </a:cubicBezTo>
                <a:cubicBezTo>
                  <a:pt x="465554" y="67249"/>
                  <a:pt x="446340" y="76438"/>
                  <a:pt x="485775" y="63293"/>
                </a:cubicBezTo>
                <a:cubicBezTo>
                  <a:pt x="511175" y="66468"/>
                  <a:pt x="537279" y="66083"/>
                  <a:pt x="561975" y="72818"/>
                </a:cubicBezTo>
                <a:cubicBezTo>
                  <a:pt x="573019" y="75830"/>
                  <a:pt x="579149" y="90832"/>
                  <a:pt x="590550" y="91868"/>
                </a:cubicBezTo>
                <a:cubicBezTo>
                  <a:pt x="616043" y="94186"/>
                  <a:pt x="641350" y="85518"/>
                  <a:pt x="666750" y="82343"/>
                </a:cubicBezTo>
                <a:cubicBezTo>
                  <a:pt x="669925" y="72818"/>
                  <a:pt x="670003" y="61608"/>
                  <a:pt x="676275" y="53768"/>
                </a:cubicBezTo>
                <a:cubicBezTo>
                  <a:pt x="719289" y="0"/>
                  <a:pt x="697970" y="79698"/>
                  <a:pt x="762000" y="15668"/>
                </a:cubicBezTo>
                <a:lnTo>
                  <a:pt x="771525" y="614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angle isocèle 5"/>
          <p:cNvSpPr/>
          <p:nvPr/>
        </p:nvSpPr>
        <p:spPr>
          <a:xfrm>
            <a:off x="3347864" y="3212976"/>
            <a:ext cx="1944216" cy="129614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fr-CA" dirty="0" smtClean="0"/>
              <a:t>Évaporation{Solide}</a:t>
            </a:r>
            <a:endParaRPr lang="fr-CA" dirty="0"/>
          </a:p>
        </p:txBody>
      </p:sp>
      <p:sp>
        <p:nvSpPr>
          <p:cNvPr id="4" name="Organigramme : Processus 3"/>
          <p:cNvSpPr/>
          <p:nvPr/>
        </p:nvSpPr>
        <p:spPr>
          <a:xfrm>
            <a:off x="2771800" y="4509120"/>
            <a:ext cx="3384376" cy="1656184"/>
          </a:xfrm>
          <a:prstGeom prst="flowChartProcess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Disque magnétique 4"/>
          <p:cNvSpPr/>
          <p:nvPr/>
        </p:nvSpPr>
        <p:spPr>
          <a:xfrm>
            <a:off x="3851920" y="1988840"/>
            <a:ext cx="1008112" cy="252028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Forme libre 6"/>
          <p:cNvSpPr/>
          <p:nvPr/>
        </p:nvSpPr>
        <p:spPr>
          <a:xfrm>
            <a:off x="4362450" y="293267"/>
            <a:ext cx="3305175" cy="1611733"/>
          </a:xfrm>
          <a:custGeom>
            <a:avLst/>
            <a:gdLst>
              <a:gd name="connsiteX0" fmla="*/ 476250 w 3305175"/>
              <a:gd name="connsiteY0" fmla="*/ 1611733 h 1611733"/>
              <a:gd name="connsiteX1" fmla="*/ 447675 w 3305175"/>
              <a:gd name="connsiteY1" fmla="*/ 1602208 h 1611733"/>
              <a:gd name="connsiteX2" fmla="*/ 323850 w 3305175"/>
              <a:gd name="connsiteY2" fmla="*/ 1497433 h 1611733"/>
              <a:gd name="connsiteX3" fmla="*/ 314325 w 3305175"/>
              <a:gd name="connsiteY3" fmla="*/ 1440283 h 1611733"/>
              <a:gd name="connsiteX4" fmla="*/ 304800 w 3305175"/>
              <a:gd name="connsiteY4" fmla="*/ 1402183 h 1611733"/>
              <a:gd name="connsiteX5" fmla="*/ 352425 w 3305175"/>
              <a:gd name="connsiteY5" fmla="*/ 1325983 h 1611733"/>
              <a:gd name="connsiteX6" fmla="*/ 381000 w 3305175"/>
              <a:gd name="connsiteY6" fmla="*/ 1306933 h 1611733"/>
              <a:gd name="connsiteX7" fmla="*/ 561975 w 3305175"/>
              <a:gd name="connsiteY7" fmla="*/ 1316458 h 1611733"/>
              <a:gd name="connsiteX8" fmla="*/ 619125 w 3305175"/>
              <a:gd name="connsiteY8" fmla="*/ 1354558 h 1611733"/>
              <a:gd name="connsiteX9" fmla="*/ 704850 w 3305175"/>
              <a:gd name="connsiteY9" fmla="*/ 1430758 h 1611733"/>
              <a:gd name="connsiteX10" fmla="*/ 342900 w 3305175"/>
              <a:gd name="connsiteY10" fmla="*/ 1468858 h 1611733"/>
              <a:gd name="connsiteX11" fmla="*/ 247650 w 3305175"/>
              <a:gd name="connsiteY11" fmla="*/ 1430758 h 1611733"/>
              <a:gd name="connsiteX12" fmla="*/ 38100 w 3305175"/>
              <a:gd name="connsiteY12" fmla="*/ 1354558 h 1611733"/>
              <a:gd name="connsiteX13" fmla="*/ 0 w 3305175"/>
              <a:gd name="connsiteY13" fmla="*/ 1325983 h 1611733"/>
              <a:gd name="connsiteX14" fmla="*/ 28575 w 3305175"/>
              <a:gd name="connsiteY14" fmla="*/ 1297408 h 1611733"/>
              <a:gd name="connsiteX15" fmla="*/ 209550 w 3305175"/>
              <a:gd name="connsiteY15" fmla="*/ 1230733 h 1611733"/>
              <a:gd name="connsiteX16" fmla="*/ 381000 w 3305175"/>
              <a:gd name="connsiteY16" fmla="*/ 1192633 h 1611733"/>
              <a:gd name="connsiteX17" fmla="*/ 485775 w 3305175"/>
              <a:gd name="connsiteY17" fmla="*/ 1183108 h 1611733"/>
              <a:gd name="connsiteX18" fmla="*/ 657225 w 3305175"/>
              <a:gd name="connsiteY18" fmla="*/ 1164058 h 1611733"/>
              <a:gd name="connsiteX19" fmla="*/ 885825 w 3305175"/>
              <a:gd name="connsiteY19" fmla="*/ 1192633 h 1611733"/>
              <a:gd name="connsiteX20" fmla="*/ 885825 w 3305175"/>
              <a:gd name="connsiteY20" fmla="*/ 1268833 h 1611733"/>
              <a:gd name="connsiteX21" fmla="*/ 781050 w 3305175"/>
              <a:gd name="connsiteY21" fmla="*/ 1316458 h 1611733"/>
              <a:gd name="connsiteX22" fmla="*/ 647700 w 3305175"/>
              <a:gd name="connsiteY22" fmla="*/ 1306933 h 1611733"/>
              <a:gd name="connsiteX23" fmla="*/ 600075 w 3305175"/>
              <a:gd name="connsiteY23" fmla="*/ 1278358 h 1611733"/>
              <a:gd name="connsiteX24" fmla="*/ 533400 w 3305175"/>
              <a:gd name="connsiteY24" fmla="*/ 1230733 h 1611733"/>
              <a:gd name="connsiteX25" fmla="*/ 571500 w 3305175"/>
              <a:gd name="connsiteY25" fmla="*/ 1049758 h 1611733"/>
              <a:gd name="connsiteX26" fmla="*/ 657225 w 3305175"/>
              <a:gd name="connsiteY26" fmla="*/ 1021183 h 1611733"/>
              <a:gd name="connsiteX27" fmla="*/ 866775 w 3305175"/>
              <a:gd name="connsiteY27" fmla="*/ 1040233 h 1611733"/>
              <a:gd name="connsiteX28" fmla="*/ 952500 w 3305175"/>
              <a:gd name="connsiteY28" fmla="*/ 1097383 h 1611733"/>
              <a:gd name="connsiteX29" fmla="*/ 1057275 w 3305175"/>
              <a:gd name="connsiteY29" fmla="*/ 1154533 h 1611733"/>
              <a:gd name="connsiteX30" fmla="*/ 1152525 w 3305175"/>
              <a:gd name="connsiteY30" fmla="*/ 1230733 h 1611733"/>
              <a:gd name="connsiteX31" fmla="*/ 1143000 w 3305175"/>
              <a:gd name="connsiteY31" fmla="*/ 1259308 h 1611733"/>
              <a:gd name="connsiteX32" fmla="*/ 990600 w 3305175"/>
              <a:gd name="connsiteY32" fmla="*/ 1183108 h 1611733"/>
              <a:gd name="connsiteX33" fmla="*/ 971550 w 3305175"/>
              <a:gd name="connsiteY33" fmla="*/ 1135483 h 1611733"/>
              <a:gd name="connsiteX34" fmla="*/ 962025 w 3305175"/>
              <a:gd name="connsiteY34" fmla="*/ 1106908 h 1611733"/>
              <a:gd name="connsiteX35" fmla="*/ 971550 w 3305175"/>
              <a:gd name="connsiteY35" fmla="*/ 1002133 h 1611733"/>
              <a:gd name="connsiteX36" fmla="*/ 1085850 w 3305175"/>
              <a:gd name="connsiteY36" fmla="*/ 973558 h 1611733"/>
              <a:gd name="connsiteX37" fmla="*/ 1400175 w 3305175"/>
              <a:gd name="connsiteY37" fmla="*/ 983083 h 1611733"/>
              <a:gd name="connsiteX38" fmla="*/ 1428750 w 3305175"/>
              <a:gd name="connsiteY38" fmla="*/ 1002133 h 1611733"/>
              <a:gd name="connsiteX39" fmla="*/ 1447800 w 3305175"/>
              <a:gd name="connsiteY39" fmla="*/ 1030708 h 1611733"/>
              <a:gd name="connsiteX40" fmla="*/ 1219200 w 3305175"/>
              <a:gd name="connsiteY40" fmla="*/ 1002133 h 1611733"/>
              <a:gd name="connsiteX41" fmla="*/ 1190625 w 3305175"/>
              <a:gd name="connsiteY41" fmla="*/ 992608 h 1611733"/>
              <a:gd name="connsiteX42" fmla="*/ 1171575 w 3305175"/>
              <a:gd name="connsiteY42" fmla="*/ 964033 h 1611733"/>
              <a:gd name="connsiteX43" fmla="*/ 1143000 w 3305175"/>
              <a:gd name="connsiteY43" fmla="*/ 944983 h 1611733"/>
              <a:gd name="connsiteX44" fmla="*/ 1162050 w 3305175"/>
              <a:gd name="connsiteY44" fmla="*/ 849733 h 1611733"/>
              <a:gd name="connsiteX45" fmla="*/ 1209675 w 3305175"/>
              <a:gd name="connsiteY45" fmla="*/ 840208 h 1611733"/>
              <a:gd name="connsiteX46" fmla="*/ 1333500 w 3305175"/>
              <a:gd name="connsiteY46" fmla="*/ 849733 h 1611733"/>
              <a:gd name="connsiteX47" fmla="*/ 1314450 w 3305175"/>
              <a:gd name="connsiteY47" fmla="*/ 935458 h 1611733"/>
              <a:gd name="connsiteX48" fmla="*/ 1228725 w 3305175"/>
              <a:gd name="connsiteY48" fmla="*/ 964033 h 1611733"/>
              <a:gd name="connsiteX49" fmla="*/ 1247775 w 3305175"/>
              <a:gd name="connsiteY49" fmla="*/ 849733 h 1611733"/>
              <a:gd name="connsiteX50" fmla="*/ 1447800 w 3305175"/>
              <a:gd name="connsiteY50" fmla="*/ 716383 h 1611733"/>
              <a:gd name="connsiteX51" fmla="*/ 1504950 w 3305175"/>
              <a:gd name="connsiteY51" fmla="*/ 697333 h 1611733"/>
              <a:gd name="connsiteX52" fmla="*/ 1638300 w 3305175"/>
              <a:gd name="connsiteY52" fmla="*/ 706858 h 1611733"/>
              <a:gd name="connsiteX53" fmla="*/ 1695450 w 3305175"/>
              <a:gd name="connsiteY53" fmla="*/ 764008 h 1611733"/>
              <a:gd name="connsiteX54" fmla="*/ 1685925 w 3305175"/>
              <a:gd name="connsiteY54" fmla="*/ 897358 h 1611733"/>
              <a:gd name="connsiteX55" fmla="*/ 1657350 w 3305175"/>
              <a:gd name="connsiteY55" fmla="*/ 878308 h 1611733"/>
              <a:gd name="connsiteX56" fmla="*/ 1647825 w 3305175"/>
              <a:gd name="connsiteY56" fmla="*/ 840208 h 1611733"/>
              <a:gd name="connsiteX57" fmla="*/ 1638300 w 3305175"/>
              <a:gd name="connsiteY57" fmla="*/ 764008 h 1611733"/>
              <a:gd name="connsiteX58" fmla="*/ 1666875 w 3305175"/>
              <a:gd name="connsiteY58" fmla="*/ 630658 h 1611733"/>
              <a:gd name="connsiteX59" fmla="*/ 1724025 w 3305175"/>
              <a:gd name="connsiteY59" fmla="*/ 602083 h 1611733"/>
              <a:gd name="connsiteX60" fmla="*/ 1819275 w 3305175"/>
              <a:gd name="connsiteY60" fmla="*/ 583033 h 1611733"/>
              <a:gd name="connsiteX61" fmla="*/ 1990725 w 3305175"/>
              <a:gd name="connsiteY61" fmla="*/ 592558 h 1611733"/>
              <a:gd name="connsiteX62" fmla="*/ 2000250 w 3305175"/>
              <a:gd name="connsiteY62" fmla="*/ 630658 h 1611733"/>
              <a:gd name="connsiteX63" fmla="*/ 1962150 w 3305175"/>
              <a:gd name="connsiteY63" fmla="*/ 725908 h 1611733"/>
              <a:gd name="connsiteX64" fmla="*/ 1990725 w 3305175"/>
              <a:gd name="connsiteY64" fmla="*/ 687808 h 1611733"/>
              <a:gd name="connsiteX65" fmla="*/ 2009775 w 3305175"/>
              <a:gd name="connsiteY65" fmla="*/ 659233 h 1611733"/>
              <a:gd name="connsiteX66" fmla="*/ 2047875 w 3305175"/>
              <a:gd name="connsiteY66" fmla="*/ 640183 h 1611733"/>
              <a:gd name="connsiteX67" fmla="*/ 2228850 w 3305175"/>
              <a:gd name="connsiteY67" fmla="*/ 544933 h 1611733"/>
              <a:gd name="connsiteX68" fmla="*/ 2381250 w 3305175"/>
              <a:gd name="connsiteY68" fmla="*/ 478258 h 1611733"/>
              <a:gd name="connsiteX69" fmla="*/ 2447925 w 3305175"/>
              <a:gd name="connsiteY69" fmla="*/ 459208 h 1611733"/>
              <a:gd name="connsiteX70" fmla="*/ 2505075 w 3305175"/>
              <a:gd name="connsiteY70" fmla="*/ 430633 h 1611733"/>
              <a:gd name="connsiteX71" fmla="*/ 2581275 w 3305175"/>
              <a:gd name="connsiteY71" fmla="*/ 402058 h 1611733"/>
              <a:gd name="connsiteX72" fmla="*/ 2619375 w 3305175"/>
              <a:gd name="connsiteY72" fmla="*/ 430633 h 1611733"/>
              <a:gd name="connsiteX73" fmla="*/ 2600325 w 3305175"/>
              <a:gd name="connsiteY73" fmla="*/ 478258 h 1611733"/>
              <a:gd name="connsiteX74" fmla="*/ 2552700 w 3305175"/>
              <a:gd name="connsiteY74" fmla="*/ 525883 h 1611733"/>
              <a:gd name="connsiteX75" fmla="*/ 2495550 w 3305175"/>
              <a:gd name="connsiteY75" fmla="*/ 573508 h 1611733"/>
              <a:gd name="connsiteX76" fmla="*/ 2438400 w 3305175"/>
              <a:gd name="connsiteY76" fmla="*/ 563983 h 1611733"/>
              <a:gd name="connsiteX77" fmla="*/ 2486025 w 3305175"/>
              <a:gd name="connsiteY77" fmla="*/ 383008 h 1611733"/>
              <a:gd name="connsiteX78" fmla="*/ 2514600 w 3305175"/>
              <a:gd name="connsiteY78" fmla="*/ 344908 h 1611733"/>
              <a:gd name="connsiteX79" fmla="*/ 2552700 w 3305175"/>
              <a:gd name="connsiteY79" fmla="*/ 316333 h 1611733"/>
              <a:gd name="connsiteX80" fmla="*/ 2609850 w 3305175"/>
              <a:gd name="connsiteY80" fmla="*/ 259183 h 1611733"/>
              <a:gd name="connsiteX81" fmla="*/ 2686050 w 3305175"/>
              <a:gd name="connsiteY81" fmla="*/ 221083 h 1611733"/>
              <a:gd name="connsiteX82" fmla="*/ 2743200 w 3305175"/>
              <a:gd name="connsiteY82" fmla="*/ 182983 h 1611733"/>
              <a:gd name="connsiteX83" fmla="*/ 2771775 w 3305175"/>
              <a:gd name="connsiteY83" fmla="*/ 202033 h 1611733"/>
              <a:gd name="connsiteX84" fmla="*/ 2781300 w 3305175"/>
              <a:gd name="connsiteY84" fmla="*/ 268708 h 1611733"/>
              <a:gd name="connsiteX85" fmla="*/ 2800350 w 3305175"/>
              <a:gd name="connsiteY85" fmla="*/ 230608 h 1611733"/>
              <a:gd name="connsiteX86" fmla="*/ 2857500 w 3305175"/>
              <a:gd name="connsiteY86" fmla="*/ 163933 h 1611733"/>
              <a:gd name="connsiteX87" fmla="*/ 2990850 w 3305175"/>
              <a:gd name="connsiteY87" fmla="*/ 106783 h 1611733"/>
              <a:gd name="connsiteX88" fmla="*/ 3048000 w 3305175"/>
              <a:gd name="connsiteY88" fmla="*/ 78208 h 1611733"/>
              <a:gd name="connsiteX89" fmla="*/ 3257550 w 3305175"/>
              <a:gd name="connsiteY89" fmla="*/ 11533 h 1611733"/>
              <a:gd name="connsiteX90" fmla="*/ 3305175 w 3305175"/>
              <a:gd name="connsiteY90" fmla="*/ 2008 h 1611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3305175" h="1611733">
                <a:moveTo>
                  <a:pt x="476250" y="1611733"/>
                </a:moveTo>
                <a:cubicBezTo>
                  <a:pt x="466725" y="1608558"/>
                  <a:pt x="456146" y="1607598"/>
                  <a:pt x="447675" y="1602208"/>
                </a:cubicBezTo>
                <a:cubicBezTo>
                  <a:pt x="382940" y="1561013"/>
                  <a:pt x="373119" y="1546702"/>
                  <a:pt x="323850" y="1497433"/>
                </a:cubicBezTo>
                <a:cubicBezTo>
                  <a:pt x="320675" y="1478383"/>
                  <a:pt x="318113" y="1459221"/>
                  <a:pt x="314325" y="1440283"/>
                </a:cubicBezTo>
                <a:cubicBezTo>
                  <a:pt x="311758" y="1427446"/>
                  <a:pt x="303354" y="1415194"/>
                  <a:pt x="304800" y="1402183"/>
                </a:cubicBezTo>
                <a:cubicBezTo>
                  <a:pt x="308655" y="1367485"/>
                  <a:pt x="327672" y="1346610"/>
                  <a:pt x="352425" y="1325983"/>
                </a:cubicBezTo>
                <a:cubicBezTo>
                  <a:pt x="361219" y="1318654"/>
                  <a:pt x="371475" y="1313283"/>
                  <a:pt x="381000" y="1306933"/>
                </a:cubicBezTo>
                <a:cubicBezTo>
                  <a:pt x="441325" y="1310108"/>
                  <a:pt x="502740" y="1304611"/>
                  <a:pt x="561975" y="1316458"/>
                </a:cubicBezTo>
                <a:cubicBezTo>
                  <a:pt x="584426" y="1320948"/>
                  <a:pt x="600609" y="1341092"/>
                  <a:pt x="619125" y="1354558"/>
                </a:cubicBezTo>
                <a:cubicBezTo>
                  <a:pt x="664335" y="1387438"/>
                  <a:pt x="666898" y="1392806"/>
                  <a:pt x="704850" y="1430758"/>
                </a:cubicBezTo>
                <a:cubicBezTo>
                  <a:pt x="676717" y="1599556"/>
                  <a:pt x="710145" y="1515740"/>
                  <a:pt x="342900" y="1468858"/>
                </a:cubicBezTo>
                <a:cubicBezTo>
                  <a:pt x="308979" y="1464528"/>
                  <a:pt x="279926" y="1442055"/>
                  <a:pt x="247650" y="1430758"/>
                </a:cubicBezTo>
                <a:cubicBezTo>
                  <a:pt x="132586" y="1390486"/>
                  <a:pt x="158442" y="1414729"/>
                  <a:pt x="38100" y="1354558"/>
                </a:cubicBezTo>
                <a:cubicBezTo>
                  <a:pt x="23901" y="1347458"/>
                  <a:pt x="12700" y="1335508"/>
                  <a:pt x="0" y="1325983"/>
                </a:cubicBezTo>
                <a:cubicBezTo>
                  <a:pt x="9525" y="1316458"/>
                  <a:pt x="17103" y="1304468"/>
                  <a:pt x="28575" y="1297408"/>
                </a:cubicBezTo>
                <a:cubicBezTo>
                  <a:pt x="118164" y="1242276"/>
                  <a:pt x="115431" y="1252879"/>
                  <a:pt x="209550" y="1230733"/>
                </a:cubicBezTo>
                <a:cubicBezTo>
                  <a:pt x="273837" y="1215607"/>
                  <a:pt x="313657" y="1202253"/>
                  <a:pt x="381000" y="1192633"/>
                </a:cubicBezTo>
                <a:cubicBezTo>
                  <a:pt x="415717" y="1187673"/>
                  <a:pt x="450892" y="1186717"/>
                  <a:pt x="485775" y="1183108"/>
                </a:cubicBezTo>
                <a:lnTo>
                  <a:pt x="657225" y="1164058"/>
                </a:lnTo>
                <a:cubicBezTo>
                  <a:pt x="733425" y="1173583"/>
                  <a:pt x="811876" y="1171927"/>
                  <a:pt x="885825" y="1192633"/>
                </a:cubicBezTo>
                <a:cubicBezTo>
                  <a:pt x="904320" y="1197812"/>
                  <a:pt x="892730" y="1263654"/>
                  <a:pt x="885825" y="1268833"/>
                </a:cubicBezTo>
                <a:cubicBezTo>
                  <a:pt x="855134" y="1291851"/>
                  <a:pt x="815975" y="1300583"/>
                  <a:pt x="781050" y="1316458"/>
                </a:cubicBezTo>
                <a:cubicBezTo>
                  <a:pt x="736600" y="1313283"/>
                  <a:pt x="691307" y="1316113"/>
                  <a:pt x="647700" y="1306933"/>
                </a:cubicBezTo>
                <a:cubicBezTo>
                  <a:pt x="629584" y="1303119"/>
                  <a:pt x="615774" y="1288170"/>
                  <a:pt x="600075" y="1278358"/>
                </a:cubicBezTo>
                <a:cubicBezTo>
                  <a:pt x="572219" y="1260948"/>
                  <a:pt x="561344" y="1251691"/>
                  <a:pt x="533400" y="1230733"/>
                </a:cubicBezTo>
                <a:cubicBezTo>
                  <a:pt x="546100" y="1170408"/>
                  <a:pt x="540138" y="1102832"/>
                  <a:pt x="571500" y="1049758"/>
                </a:cubicBezTo>
                <a:cubicBezTo>
                  <a:pt x="586823" y="1023826"/>
                  <a:pt x="627120" y="1022154"/>
                  <a:pt x="657225" y="1021183"/>
                </a:cubicBezTo>
                <a:cubicBezTo>
                  <a:pt x="727327" y="1018922"/>
                  <a:pt x="796925" y="1033883"/>
                  <a:pt x="866775" y="1040233"/>
                </a:cubicBezTo>
                <a:cubicBezTo>
                  <a:pt x="895350" y="1059283"/>
                  <a:pt x="923051" y="1079714"/>
                  <a:pt x="952500" y="1097383"/>
                </a:cubicBezTo>
                <a:cubicBezTo>
                  <a:pt x="986613" y="1117851"/>
                  <a:pt x="1023329" y="1133788"/>
                  <a:pt x="1057275" y="1154533"/>
                </a:cubicBezTo>
                <a:cubicBezTo>
                  <a:pt x="1114314" y="1189390"/>
                  <a:pt x="1114796" y="1193004"/>
                  <a:pt x="1152525" y="1230733"/>
                </a:cubicBezTo>
                <a:cubicBezTo>
                  <a:pt x="1149350" y="1240258"/>
                  <a:pt x="1153006" y="1260142"/>
                  <a:pt x="1143000" y="1259308"/>
                </a:cubicBezTo>
                <a:cubicBezTo>
                  <a:pt x="1067571" y="1253022"/>
                  <a:pt x="1040738" y="1223218"/>
                  <a:pt x="990600" y="1183108"/>
                </a:cubicBezTo>
                <a:cubicBezTo>
                  <a:pt x="984250" y="1167233"/>
                  <a:pt x="977553" y="1151492"/>
                  <a:pt x="971550" y="1135483"/>
                </a:cubicBezTo>
                <a:cubicBezTo>
                  <a:pt x="968025" y="1126082"/>
                  <a:pt x="962025" y="1116948"/>
                  <a:pt x="962025" y="1106908"/>
                </a:cubicBezTo>
                <a:cubicBezTo>
                  <a:pt x="962025" y="1071839"/>
                  <a:pt x="947687" y="1027831"/>
                  <a:pt x="971550" y="1002133"/>
                </a:cubicBezTo>
                <a:cubicBezTo>
                  <a:pt x="998273" y="973354"/>
                  <a:pt x="1047750" y="983083"/>
                  <a:pt x="1085850" y="973558"/>
                </a:cubicBezTo>
                <a:cubicBezTo>
                  <a:pt x="1190625" y="976733"/>
                  <a:pt x="1295714" y="974378"/>
                  <a:pt x="1400175" y="983083"/>
                </a:cubicBezTo>
                <a:cubicBezTo>
                  <a:pt x="1411583" y="984034"/>
                  <a:pt x="1420655" y="994038"/>
                  <a:pt x="1428750" y="1002133"/>
                </a:cubicBezTo>
                <a:cubicBezTo>
                  <a:pt x="1436845" y="1010228"/>
                  <a:pt x="1459248" y="1030708"/>
                  <a:pt x="1447800" y="1030708"/>
                </a:cubicBezTo>
                <a:cubicBezTo>
                  <a:pt x="1371007" y="1030708"/>
                  <a:pt x="1295400" y="1011658"/>
                  <a:pt x="1219200" y="1002133"/>
                </a:cubicBezTo>
                <a:cubicBezTo>
                  <a:pt x="1209675" y="998958"/>
                  <a:pt x="1198465" y="998880"/>
                  <a:pt x="1190625" y="992608"/>
                </a:cubicBezTo>
                <a:cubicBezTo>
                  <a:pt x="1181686" y="985457"/>
                  <a:pt x="1179670" y="972128"/>
                  <a:pt x="1171575" y="964033"/>
                </a:cubicBezTo>
                <a:cubicBezTo>
                  <a:pt x="1163480" y="955938"/>
                  <a:pt x="1152525" y="951333"/>
                  <a:pt x="1143000" y="944983"/>
                </a:cubicBezTo>
                <a:cubicBezTo>
                  <a:pt x="1149350" y="913233"/>
                  <a:pt x="1144667" y="877050"/>
                  <a:pt x="1162050" y="849733"/>
                </a:cubicBezTo>
                <a:cubicBezTo>
                  <a:pt x="1170742" y="836075"/>
                  <a:pt x="1193486" y="840208"/>
                  <a:pt x="1209675" y="840208"/>
                </a:cubicBezTo>
                <a:cubicBezTo>
                  <a:pt x="1251072" y="840208"/>
                  <a:pt x="1292225" y="846558"/>
                  <a:pt x="1333500" y="849733"/>
                </a:cubicBezTo>
                <a:cubicBezTo>
                  <a:pt x="1327150" y="878308"/>
                  <a:pt x="1330165" y="910762"/>
                  <a:pt x="1314450" y="935458"/>
                </a:cubicBezTo>
                <a:cubicBezTo>
                  <a:pt x="1307664" y="946121"/>
                  <a:pt x="1242838" y="960505"/>
                  <a:pt x="1228725" y="964033"/>
                </a:cubicBezTo>
                <a:cubicBezTo>
                  <a:pt x="1235075" y="925933"/>
                  <a:pt x="1229852" y="883949"/>
                  <a:pt x="1247775" y="849733"/>
                </a:cubicBezTo>
                <a:cubicBezTo>
                  <a:pt x="1291256" y="766723"/>
                  <a:pt x="1369154" y="746968"/>
                  <a:pt x="1447800" y="716383"/>
                </a:cubicBezTo>
                <a:cubicBezTo>
                  <a:pt x="1466515" y="709105"/>
                  <a:pt x="1485900" y="703683"/>
                  <a:pt x="1504950" y="697333"/>
                </a:cubicBezTo>
                <a:cubicBezTo>
                  <a:pt x="1549400" y="700508"/>
                  <a:pt x="1596239" y="692137"/>
                  <a:pt x="1638300" y="706858"/>
                </a:cubicBezTo>
                <a:cubicBezTo>
                  <a:pt x="1663728" y="715758"/>
                  <a:pt x="1695450" y="764008"/>
                  <a:pt x="1695450" y="764008"/>
                </a:cubicBezTo>
                <a:cubicBezTo>
                  <a:pt x="1692275" y="808458"/>
                  <a:pt x="1700017" y="855082"/>
                  <a:pt x="1685925" y="897358"/>
                </a:cubicBezTo>
                <a:cubicBezTo>
                  <a:pt x="1682305" y="908218"/>
                  <a:pt x="1663700" y="887833"/>
                  <a:pt x="1657350" y="878308"/>
                </a:cubicBezTo>
                <a:cubicBezTo>
                  <a:pt x="1650088" y="867416"/>
                  <a:pt x="1649977" y="853121"/>
                  <a:pt x="1647825" y="840208"/>
                </a:cubicBezTo>
                <a:cubicBezTo>
                  <a:pt x="1643617" y="814959"/>
                  <a:pt x="1641475" y="789408"/>
                  <a:pt x="1638300" y="764008"/>
                </a:cubicBezTo>
                <a:cubicBezTo>
                  <a:pt x="1647825" y="719558"/>
                  <a:pt x="1645605" y="670834"/>
                  <a:pt x="1666875" y="630658"/>
                </a:cubicBezTo>
                <a:cubicBezTo>
                  <a:pt x="1676840" y="611835"/>
                  <a:pt x="1704562" y="610733"/>
                  <a:pt x="1724025" y="602083"/>
                </a:cubicBezTo>
                <a:cubicBezTo>
                  <a:pt x="1755524" y="588083"/>
                  <a:pt x="1783747" y="588108"/>
                  <a:pt x="1819275" y="583033"/>
                </a:cubicBezTo>
                <a:cubicBezTo>
                  <a:pt x="1876425" y="586208"/>
                  <a:pt x="1935371" y="577991"/>
                  <a:pt x="1990725" y="592558"/>
                </a:cubicBezTo>
                <a:cubicBezTo>
                  <a:pt x="2003385" y="595890"/>
                  <a:pt x="2000250" y="617567"/>
                  <a:pt x="2000250" y="630658"/>
                </a:cubicBezTo>
                <a:cubicBezTo>
                  <a:pt x="2000250" y="722817"/>
                  <a:pt x="2014287" y="708529"/>
                  <a:pt x="1962150" y="725908"/>
                </a:cubicBezTo>
                <a:cubicBezTo>
                  <a:pt x="1971675" y="713208"/>
                  <a:pt x="1981498" y="700726"/>
                  <a:pt x="1990725" y="687808"/>
                </a:cubicBezTo>
                <a:cubicBezTo>
                  <a:pt x="1997379" y="678493"/>
                  <a:pt x="2000981" y="666562"/>
                  <a:pt x="2009775" y="659233"/>
                </a:cubicBezTo>
                <a:cubicBezTo>
                  <a:pt x="2020683" y="650143"/>
                  <a:pt x="2035636" y="647382"/>
                  <a:pt x="2047875" y="640183"/>
                </a:cubicBezTo>
                <a:cubicBezTo>
                  <a:pt x="2315414" y="482807"/>
                  <a:pt x="2073263" y="608582"/>
                  <a:pt x="2228850" y="544933"/>
                </a:cubicBezTo>
                <a:cubicBezTo>
                  <a:pt x="2280171" y="523938"/>
                  <a:pt x="2329614" y="498464"/>
                  <a:pt x="2381250" y="478258"/>
                </a:cubicBezTo>
                <a:cubicBezTo>
                  <a:pt x="2402775" y="469835"/>
                  <a:pt x="2426351" y="467506"/>
                  <a:pt x="2447925" y="459208"/>
                </a:cubicBezTo>
                <a:cubicBezTo>
                  <a:pt x="2467804" y="451562"/>
                  <a:pt x="2485499" y="439023"/>
                  <a:pt x="2505075" y="430633"/>
                </a:cubicBezTo>
                <a:cubicBezTo>
                  <a:pt x="2530009" y="419947"/>
                  <a:pt x="2555875" y="411583"/>
                  <a:pt x="2581275" y="402058"/>
                </a:cubicBezTo>
                <a:cubicBezTo>
                  <a:pt x="2593975" y="411583"/>
                  <a:pt x="2615525" y="415232"/>
                  <a:pt x="2619375" y="430633"/>
                </a:cubicBezTo>
                <a:cubicBezTo>
                  <a:pt x="2623522" y="447220"/>
                  <a:pt x="2607971" y="462965"/>
                  <a:pt x="2600325" y="478258"/>
                </a:cubicBezTo>
                <a:cubicBezTo>
                  <a:pt x="2574925" y="529058"/>
                  <a:pt x="2590800" y="487783"/>
                  <a:pt x="2552700" y="525883"/>
                </a:cubicBezTo>
                <a:cubicBezTo>
                  <a:pt x="2500801" y="577782"/>
                  <a:pt x="2550127" y="555316"/>
                  <a:pt x="2495550" y="573508"/>
                </a:cubicBezTo>
                <a:lnTo>
                  <a:pt x="2438400" y="563983"/>
                </a:lnTo>
                <a:cubicBezTo>
                  <a:pt x="2424370" y="484478"/>
                  <a:pt x="2448209" y="435950"/>
                  <a:pt x="2486025" y="383008"/>
                </a:cubicBezTo>
                <a:cubicBezTo>
                  <a:pt x="2495252" y="370090"/>
                  <a:pt x="2503375" y="356133"/>
                  <a:pt x="2514600" y="344908"/>
                </a:cubicBezTo>
                <a:cubicBezTo>
                  <a:pt x="2525825" y="333683"/>
                  <a:pt x="2540900" y="326953"/>
                  <a:pt x="2552700" y="316333"/>
                </a:cubicBezTo>
                <a:cubicBezTo>
                  <a:pt x="2572725" y="298311"/>
                  <a:pt x="2587927" y="274842"/>
                  <a:pt x="2609850" y="259183"/>
                </a:cubicBezTo>
                <a:cubicBezTo>
                  <a:pt x="2632958" y="242677"/>
                  <a:pt x="2661394" y="235172"/>
                  <a:pt x="2686050" y="221083"/>
                </a:cubicBezTo>
                <a:cubicBezTo>
                  <a:pt x="2705929" y="209724"/>
                  <a:pt x="2743200" y="182983"/>
                  <a:pt x="2743200" y="182983"/>
                </a:cubicBezTo>
                <a:cubicBezTo>
                  <a:pt x="2752725" y="189333"/>
                  <a:pt x="2767126" y="191572"/>
                  <a:pt x="2771775" y="202033"/>
                </a:cubicBezTo>
                <a:cubicBezTo>
                  <a:pt x="2780893" y="222549"/>
                  <a:pt x="2765425" y="252833"/>
                  <a:pt x="2781300" y="268708"/>
                </a:cubicBezTo>
                <a:cubicBezTo>
                  <a:pt x="2791340" y="278748"/>
                  <a:pt x="2791999" y="242091"/>
                  <a:pt x="2800350" y="230608"/>
                </a:cubicBezTo>
                <a:cubicBezTo>
                  <a:pt x="2817567" y="206935"/>
                  <a:pt x="2834483" y="182018"/>
                  <a:pt x="2857500" y="163933"/>
                </a:cubicBezTo>
                <a:cubicBezTo>
                  <a:pt x="2905615" y="126128"/>
                  <a:pt x="2939318" y="128255"/>
                  <a:pt x="2990850" y="106783"/>
                </a:cubicBezTo>
                <a:cubicBezTo>
                  <a:pt x="3010510" y="98591"/>
                  <a:pt x="3027942" y="85371"/>
                  <a:pt x="3048000" y="78208"/>
                </a:cubicBezTo>
                <a:cubicBezTo>
                  <a:pt x="3117030" y="53554"/>
                  <a:pt x="3187737" y="33873"/>
                  <a:pt x="3257550" y="11533"/>
                </a:cubicBezTo>
                <a:cubicBezTo>
                  <a:pt x="3293591" y="0"/>
                  <a:pt x="3275173" y="2008"/>
                  <a:pt x="3305175" y="200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3995936" y="3645024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/>
          <p:cNvSpPr/>
          <p:nvPr/>
        </p:nvSpPr>
        <p:spPr>
          <a:xfrm>
            <a:off x="4572000" y="3429000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rganigramme : Connecteur 10"/>
          <p:cNvSpPr/>
          <p:nvPr/>
        </p:nvSpPr>
        <p:spPr>
          <a:xfrm>
            <a:off x="4283968" y="4149080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Forme libre 11"/>
          <p:cNvSpPr/>
          <p:nvPr/>
        </p:nvSpPr>
        <p:spPr>
          <a:xfrm>
            <a:off x="3857625" y="3067050"/>
            <a:ext cx="981075" cy="162440"/>
          </a:xfrm>
          <a:custGeom>
            <a:avLst/>
            <a:gdLst>
              <a:gd name="connsiteX0" fmla="*/ 0 w 981075"/>
              <a:gd name="connsiteY0" fmla="*/ 0 h 162440"/>
              <a:gd name="connsiteX1" fmla="*/ 28575 w 981075"/>
              <a:gd name="connsiteY1" fmla="*/ 38100 h 162440"/>
              <a:gd name="connsiteX2" fmla="*/ 76200 w 981075"/>
              <a:gd name="connsiteY2" fmla="*/ 114300 h 162440"/>
              <a:gd name="connsiteX3" fmla="*/ 114300 w 981075"/>
              <a:gd name="connsiteY3" fmla="*/ 133350 h 162440"/>
              <a:gd name="connsiteX4" fmla="*/ 180975 w 981075"/>
              <a:gd name="connsiteY4" fmla="*/ 161925 h 162440"/>
              <a:gd name="connsiteX5" fmla="*/ 247650 w 981075"/>
              <a:gd name="connsiteY5" fmla="*/ 152400 h 162440"/>
              <a:gd name="connsiteX6" fmla="*/ 257175 w 981075"/>
              <a:gd name="connsiteY6" fmla="*/ 123825 h 162440"/>
              <a:gd name="connsiteX7" fmla="*/ 285750 w 981075"/>
              <a:gd name="connsiteY7" fmla="*/ 95250 h 162440"/>
              <a:gd name="connsiteX8" fmla="*/ 323850 w 981075"/>
              <a:gd name="connsiteY8" fmla="*/ 66675 h 162440"/>
              <a:gd name="connsiteX9" fmla="*/ 352425 w 981075"/>
              <a:gd name="connsiteY9" fmla="*/ 57150 h 162440"/>
              <a:gd name="connsiteX10" fmla="*/ 381000 w 981075"/>
              <a:gd name="connsiteY10" fmla="*/ 38100 h 162440"/>
              <a:gd name="connsiteX11" fmla="*/ 504825 w 981075"/>
              <a:gd name="connsiteY11" fmla="*/ 47625 h 162440"/>
              <a:gd name="connsiteX12" fmla="*/ 581025 w 981075"/>
              <a:gd name="connsiteY12" fmla="*/ 57150 h 162440"/>
              <a:gd name="connsiteX13" fmla="*/ 666750 w 981075"/>
              <a:gd name="connsiteY13" fmla="*/ 28575 h 162440"/>
              <a:gd name="connsiteX14" fmla="*/ 695325 w 981075"/>
              <a:gd name="connsiteY14" fmla="*/ 19050 h 162440"/>
              <a:gd name="connsiteX15" fmla="*/ 819150 w 981075"/>
              <a:gd name="connsiteY15" fmla="*/ 28575 h 162440"/>
              <a:gd name="connsiteX16" fmla="*/ 838200 w 981075"/>
              <a:gd name="connsiteY16" fmla="*/ 57150 h 162440"/>
              <a:gd name="connsiteX17" fmla="*/ 914400 w 981075"/>
              <a:gd name="connsiteY17" fmla="*/ 47625 h 162440"/>
              <a:gd name="connsiteX18" fmla="*/ 981075 w 981075"/>
              <a:gd name="connsiteY18" fmla="*/ 57150 h 162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162440">
                <a:moveTo>
                  <a:pt x="0" y="0"/>
                </a:moveTo>
                <a:cubicBezTo>
                  <a:pt x="9525" y="12700"/>
                  <a:pt x="19769" y="24891"/>
                  <a:pt x="28575" y="38100"/>
                </a:cubicBezTo>
                <a:cubicBezTo>
                  <a:pt x="45190" y="63022"/>
                  <a:pt x="56163" y="92036"/>
                  <a:pt x="76200" y="114300"/>
                </a:cubicBezTo>
                <a:cubicBezTo>
                  <a:pt x="85699" y="124854"/>
                  <a:pt x="101374" y="127474"/>
                  <a:pt x="114300" y="133350"/>
                </a:cubicBezTo>
                <a:cubicBezTo>
                  <a:pt x="136313" y="143356"/>
                  <a:pt x="158750" y="152400"/>
                  <a:pt x="180975" y="161925"/>
                </a:cubicBezTo>
                <a:cubicBezTo>
                  <a:pt x="203200" y="158750"/>
                  <a:pt x="227570" y="162440"/>
                  <a:pt x="247650" y="152400"/>
                </a:cubicBezTo>
                <a:cubicBezTo>
                  <a:pt x="256630" y="147910"/>
                  <a:pt x="251606" y="132179"/>
                  <a:pt x="257175" y="123825"/>
                </a:cubicBezTo>
                <a:cubicBezTo>
                  <a:pt x="264647" y="112617"/>
                  <a:pt x="275523" y="104016"/>
                  <a:pt x="285750" y="95250"/>
                </a:cubicBezTo>
                <a:cubicBezTo>
                  <a:pt x="297803" y="84919"/>
                  <a:pt x="310067" y="74551"/>
                  <a:pt x="323850" y="66675"/>
                </a:cubicBezTo>
                <a:cubicBezTo>
                  <a:pt x="332567" y="61694"/>
                  <a:pt x="343445" y="61640"/>
                  <a:pt x="352425" y="57150"/>
                </a:cubicBezTo>
                <a:cubicBezTo>
                  <a:pt x="362664" y="52030"/>
                  <a:pt x="371475" y="44450"/>
                  <a:pt x="381000" y="38100"/>
                </a:cubicBezTo>
                <a:cubicBezTo>
                  <a:pt x="422275" y="41275"/>
                  <a:pt x="464137" y="39996"/>
                  <a:pt x="504825" y="47625"/>
                </a:cubicBezTo>
                <a:cubicBezTo>
                  <a:pt x="584070" y="62483"/>
                  <a:pt x="469566" y="87548"/>
                  <a:pt x="581025" y="57150"/>
                </a:cubicBezTo>
                <a:lnTo>
                  <a:pt x="666750" y="28575"/>
                </a:lnTo>
                <a:lnTo>
                  <a:pt x="695325" y="19050"/>
                </a:lnTo>
                <a:cubicBezTo>
                  <a:pt x="736600" y="22225"/>
                  <a:pt x="779151" y="17909"/>
                  <a:pt x="819150" y="28575"/>
                </a:cubicBezTo>
                <a:cubicBezTo>
                  <a:pt x="830211" y="31525"/>
                  <a:pt x="826975" y="54905"/>
                  <a:pt x="838200" y="57150"/>
                </a:cubicBezTo>
                <a:cubicBezTo>
                  <a:pt x="863301" y="62170"/>
                  <a:pt x="889000" y="50800"/>
                  <a:pt x="914400" y="47625"/>
                </a:cubicBezTo>
                <a:cubicBezTo>
                  <a:pt x="974682" y="57672"/>
                  <a:pt x="952237" y="57150"/>
                  <a:pt x="981075" y="571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31</Words>
  <Application>Microsoft Office PowerPoint</Application>
  <PresentationFormat>Affichage à l'écran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Sédimentation</vt:lpstr>
      <vt:lpstr>Décantation</vt:lpstr>
      <vt:lpstr>Filtration</vt:lpstr>
      <vt:lpstr>Distillation{Liquide}</vt:lpstr>
      <vt:lpstr>Évaporation{Solide}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13</cp:revision>
  <dcterms:created xsi:type="dcterms:W3CDTF">2018-04-26T17:39:22Z</dcterms:created>
  <dcterms:modified xsi:type="dcterms:W3CDTF">2018-05-03T13:54:58Z</dcterms:modified>
</cp:coreProperties>
</file>