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040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6182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803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660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890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241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01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497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059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02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866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844EC-35F6-4CC5-8007-4633CE300101}" type="datetimeFigureOut">
              <a:rPr lang="fr-CA" smtClean="0"/>
              <a:t>2018-04-11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7634-1B53-4772-B9E8-4E0970626A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915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632"/>
            <a:ext cx="6912768" cy="6857367"/>
          </a:xfrm>
        </p:spPr>
        <p:txBody>
          <a:bodyPr>
            <a:normAutofit/>
          </a:bodyPr>
          <a:lstStyle/>
          <a:p>
            <a:r>
              <a:rPr lang="fr-CA" sz="2400" dirty="0" smtClean="0">
                <a:solidFill>
                  <a:schemeClr val="tx1"/>
                </a:solidFill>
                <a:latin typeface="SAO UI" pitchFamily="50" charset="0"/>
                <a:ea typeface="SAO UI" pitchFamily="50" charset="0"/>
                <a:cs typeface="SAO UI" pitchFamily="50" charset="0"/>
              </a:rPr>
              <a:t>Les Phases</a:t>
            </a:r>
          </a:p>
          <a:p>
            <a:endParaRPr lang="fr-CA" sz="2400" dirty="0" smtClean="0">
              <a:solidFill>
                <a:schemeClr val="tx1"/>
              </a:solidFill>
              <a:latin typeface="SAO UI" pitchFamily="50" charset="0"/>
              <a:ea typeface="SAO UI" pitchFamily="50" charset="0"/>
              <a:cs typeface="SAO UI" pitchFamily="50" charset="0"/>
            </a:endParaRPr>
          </a:p>
          <a:p>
            <a:r>
              <a:rPr lang="fr-CA" sz="2400" dirty="0" smtClean="0">
                <a:solidFill>
                  <a:schemeClr val="tx1"/>
                </a:solidFill>
                <a:latin typeface="SAO UI" pitchFamily="50" charset="0"/>
                <a:ea typeface="SAO UI" pitchFamily="50" charset="0"/>
                <a:cs typeface="SAO UI" pitchFamily="50" charset="0"/>
              </a:rPr>
              <a:t>Sciences</a:t>
            </a:r>
          </a:p>
          <a:p>
            <a:endParaRPr lang="fr-CA" sz="2400" dirty="0" smtClean="0">
              <a:solidFill>
                <a:schemeClr val="tx1"/>
              </a:solidFill>
              <a:latin typeface="SAO UI" pitchFamily="50" charset="0"/>
              <a:ea typeface="SAO UI" pitchFamily="50" charset="0"/>
              <a:cs typeface="SAO UI" pitchFamily="50" charset="0"/>
            </a:endParaRPr>
          </a:p>
          <a:p>
            <a:r>
              <a:rPr lang="fr-CA" sz="2400" dirty="0" smtClean="0">
                <a:solidFill>
                  <a:schemeClr val="tx1"/>
                </a:solidFill>
                <a:latin typeface="SAO UI" pitchFamily="50" charset="0"/>
                <a:ea typeface="SAO UI" pitchFamily="50" charset="0"/>
                <a:cs typeface="SAO UI" pitchFamily="50" charset="0"/>
              </a:rPr>
              <a:t>Présenté à</a:t>
            </a:r>
          </a:p>
          <a:p>
            <a:r>
              <a:rPr lang="fr-CA" sz="2400" dirty="0" smtClean="0">
                <a:solidFill>
                  <a:schemeClr val="tx1"/>
                </a:solidFill>
                <a:latin typeface="SAO UI" pitchFamily="50" charset="0"/>
                <a:ea typeface="SAO UI" pitchFamily="50" charset="0"/>
                <a:cs typeface="SAO UI" pitchFamily="50" charset="0"/>
              </a:rPr>
              <a:t>Daniel Blais</a:t>
            </a:r>
          </a:p>
          <a:p>
            <a:endParaRPr lang="fr-CA" sz="2400" dirty="0" smtClean="0">
              <a:solidFill>
                <a:schemeClr val="tx1"/>
              </a:solidFill>
              <a:latin typeface="SAO UI" pitchFamily="50" charset="0"/>
              <a:ea typeface="SAO UI" pitchFamily="50" charset="0"/>
              <a:cs typeface="SAO UI" pitchFamily="50" charset="0"/>
            </a:endParaRPr>
          </a:p>
          <a:p>
            <a:r>
              <a:rPr lang="fr-CA" sz="2400" dirty="0" smtClean="0">
                <a:solidFill>
                  <a:schemeClr val="tx1"/>
                </a:solidFill>
                <a:latin typeface="SAO UI" pitchFamily="50" charset="0"/>
                <a:ea typeface="SAO UI" pitchFamily="50" charset="0"/>
                <a:cs typeface="SAO UI" pitchFamily="50" charset="0"/>
              </a:rPr>
              <a:t>Par</a:t>
            </a:r>
          </a:p>
          <a:p>
            <a:r>
              <a:rPr lang="fr-CA" sz="2400" dirty="0" smtClean="0">
                <a:solidFill>
                  <a:schemeClr val="tx1"/>
                </a:solidFill>
                <a:latin typeface="SAO UI" pitchFamily="50" charset="0"/>
                <a:ea typeface="SAO UI" pitchFamily="50" charset="0"/>
                <a:cs typeface="SAO UI" pitchFamily="50" charset="0"/>
              </a:rPr>
              <a:t>Jérôme Cliche</a:t>
            </a:r>
          </a:p>
          <a:p>
            <a:r>
              <a:rPr lang="fr-CA" sz="2400" dirty="0" smtClean="0">
                <a:solidFill>
                  <a:schemeClr val="tx1"/>
                </a:solidFill>
                <a:latin typeface="SAO UI" pitchFamily="50" charset="0"/>
                <a:ea typeface="SAO UI" pitchFamily="50" charset="0"/>
                <a:cs typeface="SAO UI" pitchFamily="50" charset="0"/>
              </a:rPr>
              <a:t>(Nathaniel Fortin)</a:t>
            </a:r>
          </a:p>
          <a:p>
            <a:r>
              <a:rPr lang="fr-CA" sz="2400" dirty="0">
                <a:solidFill>
                  <a:schemeClr val="tx1"/>
                </a:solidFill>
                <a:latin typeface="SAO UI" pitchFamily="50" charset="0"/>
                <a:ea typeface="SAO UI" pitchFamily="50" charset="0"/>
                <a:cs typeface="SAO UI" pitchFamily="50" charset="0"/>
              </a:rPr>
              <a:t>(</a:t>
            </a:r>
            <a:r>
              <a:rPr lang="fr-CA" sz="2400" dirty="0" smtClean="0">
                <a:solidFill>
                  <a:schemeClr val="tx1"/>
                </a:solidFill>
                <a:latin typeface="SAO UI" pitchFamily="50" charset="0"/>
                <a:ea typeface="SAO UI" pitchFamily="50" charset="0"/>
                <a:cs typeface="SAO UI" pitchFamily="50" charset="0"/>
              </a:rPr>
              <a:t>Marc-Olivier Robitaille)</a:t>
            </a:r>
          </a:p>
          <a:p>
            <a:endParaRPr lang="fr-CA" sz="2400" dirty="0">
              <a:solidFill>
                <a:schemeClr val="tx1"/>
              </a:solidFill>
              <a:latin typeface="SAO UI" pitchFamily="50" charset="0"/>
              <a:ea typeface="SAO UI" pitchFamily="50" charset="0"/>
              <a:cs typeface="SAO UI" pitchFamily="50" charset="0"/>
            </a:endParaRPr>
          </a:p>
          <a:p>
            <a:r>
              <a:rPr lang="fr-CA" sz="2400" dirty="0" smtClean="0">
                <a:solidFill>
                  <a:schemeClr val="tx1"/>
                </a:solidFill>
                <a:latin typeface="SAO UI" pitchFamily="50" charset="0"/>
                <a:ea typeface="SAO UI" pitchFamily="50" charset="0"/>
                <a:cs typeface="SAO UI" pitchFamily="50" charset="0"/>
              </a:rPr>
              <a:t>ESV</a:t>
            </a:r>
          </a:p>
          <a:p>
            <a:r>
              <a:rPr lang="fr-CA" sz="2400" dirty="0" smtClean="0">
                <a:solidFill>
                  <a:schemeClr val="tx1"/>
                </a:solidFill>
                <a:latin typeface="SAO UI" pitchFamily="50" charset="0"/>
                <a:ea typeface="SAO UI" pitchFamily="50" charset="0"/>
                <a:cs typeface="SAO UI" pitchFamily="50" charset="0"/>
              </a:rPr>
              <a:t>2018-04-11</a:t>
            </a:r>
            <a:endParaRPr lang="fr-CA" sz="2400" dirty="0">
              <a:solidFill>
                <a:schemeClr val="tx1"/>
              </a:solidFill>
              <a:latin typeface="SAO UI" pitchFamily="50" charset="0"/>
              <a:ea typeface="SAO UI" pitchFamily="50" charset="0"/>
              <a:cs typeface="SAO UI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99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229200"/>
            <a:ext cx="2771800" cy="16288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3200" dirty="0" smtClean="0">
                <a:latin typeface="SAO UI" pitchFamily="50" charset="0"/>
                <a:ea typeface="SAO UI" pitchFamily="50" charset="0"/>
                <a:cs typeface="SAO UI" pitchFamily="50" charset="0"/>
              </a:rPr>
              <a:t>Solides</a:t>
            </a:r>
            <a:endParaRPr lang="fr-CA" sz="3200" dirty="0">
              <a:latin typeface="SAO UI" pitchFamily="50" charset="0"/>
              <a:ea typeface="SAO UI" pitchFamily="50" charset="0"/>
              <a:cs typeface="SAO UI" pitchFamily="50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6660232" y="5229200"/>
            <a:ext cx="2478959" cy="1649678"/>
          </a:xfrm>
          <a:prstGeom prst="ellipse">
            <a:avLst/>
          </a:prstGeom>
          <a:solidFill>
            <a:schemeClr val="tx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3200" dirty="0" smtClean="0">
                <a:latin typeface="SAO UI" pitchFamily="50" charset="0"/>
                <a:ea typeface="SAO UI" pitchFamily="50" charset="0"/>
                <a:cs typeface="SAO UI" pitchFamily="50" charset="0"/>
              </a:rPr>
              <a:t>Liquides</a:t>
            </a:r>
            <a:endParaRPr lang="fr-CA" sz="3200" dirty="0">
              <a:latin typeface="SAO UI" pitchFamily="50" charset="0"/>
              <a:ea typeface="SAO UI" pitchFamily="50" charset="0"/>
              <a:cs typeface="SAO UI" pitchFamily="50" charset="0"/>
            </a:endParaRPr>
          </a:p>
        </p:txBody>
      </p:sp>
      <p:sp>
        <p:nvSpPr>
          <p:cNvPr id="6" name="Nuage 5"/>
          <p:cNvSpPr/>
          <p:nvPr/>
        </p:nvSpPr>
        <p:spPr>
          <a:xfrm>
            <a:off x="3563888" y="-5680"/>
            <a:ext cx="2160240" cy="1512168"/>
          </a:xfrm>
          <a:prstGeom prst="cloud">
            <a:avLst/>
          </a:prstGeom>
          <a:solidFill>
            <a:schemeClr val="tx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3200" dirty="0" smtClean="0">
                <a:latin typeface="SAO UI" pitchFamily="50" charset="0"/>
                <a:ea typeface="SAO UI" pitchFamily="50" charset="0"/>
                <a:cs typeface="SAO UI" pitchFamily="50" charset="0"/>
              </a:rPr>
              <a:t>Gaz</a:t>
            </a:r>
            <a:endParaRPr lang="fr-CA" sz="3200" dirty="0">
              <a:latin typeface="SAO UI" pitchFamily="50" charset="0"/>
              <a:ea typeface="SAO UI" pitchFamily="50" charset="0"/>
              <a:cs typeface="SAO UI" pitchFamily="50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2843808" y="5661248"/>
            <a:ext cx="3744416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2843808" y="6381328"/>
            <a:ext cx="3744416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3863435" y="6381328"/>
            <a:ext cx="15611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100Love" panose="02000603000000000000" pitchFamily="2" charset="0"/>
              </a:rPr>
              <a:t>Solidification</a:t>
            </a:r>
            <a:endParaRPr lang="fr-CA" sz="2000" dirty="0">
              <a:latin typeface="100Love" panose="02000603000000000000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230272" y="5661248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dirty="0" smtClean="0">
                <a:latin typeface="100Love" panose="02000603000000000000" pitchFamily="2" charset="0"/>
              </a:rPr>
              <a:t>Fusion</a:t>
            </a:r>
            <a:endParaRPr lang="fr-CA" sz="2000" dirty="0">
              <a:latin typeface="100Love" panose="02000603000000000000" pitchFamily="2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2195736" y="1506488"/>
            <a:ext cx="2034536" cy="357869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1115616" y="1052736"/>
            <a:ext cx="2448272" cy="403244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 rot="17999730">
            <a:off x="2900741" y="2957477"/>
            <a:ext cx="13195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dirty="0" smtClean="0">
                <a:latin typeface="100Love" panose="02000603000000000000" pitchFamily="2" charset="0"/>
              </a:rPr>
              <a:t>Sublimation</a:t>
            </a:r>
            <a:endParaRPr lang="fr-CA" sz="2000" dirty="0">
              <a:latin typeface="100Love" panose="02000603000000000000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 rot="18033557">
            <a:off x="2117553" y="2286036"/>
            <a:ext cx="1604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dirty="0" smtClean="0">
                <a:latin typeface="100Love" panose="02000603000000000000" pitchFamily="2" charset="0"/>
              </a:rPr>
              <a:t>Condensation</a:t>
            </a:r>
            <a:endParaRPr lang="fr-CA" sz="2000" dirty="0">
              <a:latin typeface="100Love" panose="02000603000000000000" pitchFamily="2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 flipH="1" flipV="1">
            <a:off x="5057743" y="1506488"/>
            <a:ext cx="2034537" cy="379472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 flipV="1">
            <a:off x="5424581" y="1340768"/>
            <a:ext cx="2099747" cy="374441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 flipV="1">
            <a:off x="5724128" y="1196752"/>
            <a:ext cx="2304256" cy="374441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5940152" y="836712"/>
            <a:ext cx="2880320" cy="446449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 rot="3506441">
            <a:off x="5992420" y="2868906"/>
            <a:ext cx="1335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dirty="0" smtClean="0">
                <a:latin typeface="A Safe Place to Fall" panose="02000000000000000000" pitchFamily="2" charset="0"/>
                <a:ea typeface="SAO UI" pitchFamily="50" charset="0"/>
                <a:cs typeface="SAO UI" pitchFamily="50" charset="0"/>
              </a:rPr>
              <a:t>Évaporation</a:t>
            </a:r>
            <a:endParaRPr lang="fr-CA" sz="2000" dirty="0">
              <a:latin typeface="A Safe Place to Fall" panose="02000000000000000000" pitchFamily="2" charset="0"/>
              <a:ea typeface="SAO UI" pitchFamily="50" charset="0"/>
              <a:cs typeface="SAO UI" pitchFamily="50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 rot="3576146">
            <a:off x="5604301" y="3124026"/>
            <a:ext cx="1535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dirty="0" smtClean="0">
                <a:latin typeface="100Love" panose="02000603000000000000" pitchFamily="2" charset="0"/>
              </a:rPr>
              <a:t>Vaporisation</a:t>
            </a:r>
            <a:endParaRPr lang="fr-CA" sz="2000" dirty="0">
              <a:latin typeface="100Love" panose="02000603000000000000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 rot="3607316">
            <a:off x="5447665" y="3386043"/>
            <a:ext cx="10647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dirty="0" smtClean="0">
                <a:latin typeface="A Safe Place to Fall" panose="02000000000000000000" pitchFamily="2" charset="0"/>
              </a:rPr>
              <a:t>Ébullition</a:t>
            </a:r>
            <a:endParaRPr lang="fr-CA" sz="2000" dirty="0">
              <a:latin typeface="A Safe Place to Fall" panose="02000000000000000000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 rot="3379909">
            <a:off x="6015444" y="2368575"/>
            <a:ext cx="2526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dirty="0" smtClean="0">
                <a:latin typeface="100Love" panose="02000603000000000000" pitchFamily="2" charset="0"/>
              </a:rPr>
              <a:t>Condensation Partielle</a:t>
            </a:r>
            <a:endParaRPr lang="fr-CA" sz="2000" dirty="0">
              <a:latin typeface="100Love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9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32</Words>
  <Application>Microsoft Office PowerPoint</Application>
  <PresentationFormat>Affichage à l'écran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Pc</cp:lastModifiedBy>
  <cp:revision>3</cp:revision>
  <dcterms:created xsi:type="dcterms:W3CDTF">2018-04-12T02:16:51Z</dcterms:created>
  <dcterms:modified xsi:type="dcterms:W3CDTF">2018-04-12T02:48:50Z</dcterms:modified>
</cp:coreProperties>
</file>