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BBFE-7975-41EB-8E62-04F71E44FC0A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337B8-6ED5-4DAA-95DD-EFFE45270BC4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Storyboard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 Jérôme Cliche</a:t>
            </a:r>
          </a:p>
          <a:p>
            <a:r>
              <a:rPr lang="fr-CA" dirty="0" smtClean="0"/>
              <a:t>MSI</a:t>
            </a:r>
          </a:p>
          <a:p>
            <a:r>
              <a:rPr lang="fr-CA" dirty="0" smtClean="0"/>
              <a:t>2017-11-13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9" name="Picture 3" descr="C:\Users\eleve\Desktop\StoryBoard\plan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95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402431" y="694437"/>
            <a:ext cx="4339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Im</a:t>
            </a:r>
            <a:r>
              <a:rPr lang="en-US" sz="3600" dirty="0"/>
              <a:t> not </a:t>
            </a:r>
            <a:r>
              <a:rPr lang="en-US" sz="3600" dirty="0" err="1"/>
              <a:t>gonna</a:t>
            </a:r>
            <a:r>
              <a:rPr lang="en-US" sz="3600" dirty="0"/>
              <a:t> lose you</a:t>
            </a:r>
            <a:endParaRPr lang="fr-CA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42" name="Picture 2" descr="C:\Users\eleve\Desktop\StoryBoard\pla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69699" y="764704"/>
            <a:ext cx="7204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Let the world around us just fall apart</a:t>
            </a:r>
            <a:endParaRPr lang="fr-CA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C:\Users\eleve\Desktop\StoryBoard\pl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15616" y="0"/>
            <a:ext cx="6978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Looking in your eyes I see a paradise</a:t>
            </a:r>
            <a:endParaRPr lang="fr-C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1" name="Picture 3" descr="C:\Users\eleve\Desktop\StoryBoard\pl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1352" cy="68580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411760" y="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world that </a:t>
            </a:r>
            <a:r>
              <a:rPr lang="en-US" sz="3600" dirty="0" err="1" smtClean="0"/>
              <a:t>Ive</a:t>
            </a:r>
            <a:r>
              <a:rPr lang="en-US" sz="3600" dirty="0" smtClean="0"/>
              <a:t> found</a:t>
            </a:r>
            <a:endParaRPr lang="fr-CA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5" name="Picture 3" descr="C:\Users\eleve\Desktop\StoryBoard\plan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483768" y="692696"/>
            <a:ext cx="4234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 too good to be true</a:t>
            </a:r>
            <a:endParaRPr lang="fr-CA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100" name="Picture 4" descr="C:\Users\eleve\Desktop\StoryBoard\pla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0131" cy="6858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763688" y="0"/>
            <a:ext cx="5498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Nothings </a:t>
            </a:r>
            <a:r>
              <a:rPr lang="en-US" sz="3600" dirty="0" err="1" smtClean="0"/>
              <a:t>gonna</a:t>
            </a:r>
            <a:r>
              <a:rPr lang="en-US" sz="3600" dirty="0" smtClean="0"/>
              <a:t> stop us now</a:t>
            </a:r>
            <a:endParaRPr lang="fr-CA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C:\Users\eleve\Desktop\StoryBoard\pla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291920" y="703442"/>
            <a:ext cx="4560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/>
              <a:t>Standing </a:t>
            </a:r>
            <a:r>
              <a:rPr lang="fr-CA" sz="3600" dirty="0" err="1"/>
              <a:t>strong</a:t>
            </a:r>
            <a:r>
              <a:rPr lang="fr-CA" sz="3600" dirty="0"/>
              <a:t> </a:t>
            </a:r>
            <a:r>
              <a:rPr lang="fr-CA" sz="3600" dirty="0" err="1"/>
              <a:t>forever</a:t>
            </a:r>
            <a:endParaRPr lang="fr-CA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C:\Users\eleve\Desktop\StoryBoard\pla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981180" y="1340768"/>
            <a:ext cx="318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/>
              <a:t>Dont </a:t>
            </a:r>
            <a:r>
              <a:rPr lang="fr-CA" sz="3600" dirty="0" err="1"/>
              <a:t>ever</a:t>
            </a:r>
            <a:r>
              <a:rPr lang="fr-CA" sz="3600" dirty="0"/>
              <a:t> let go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C:\Users\eleve\Desktop\StoryBoard\plan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699792" y="548680"/>
            <a:ext cx="495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Ooh, all that I need is you</a:t>
            </a:r>
            <a:endParaRPr lang="fr-CA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C:\Users\eleve\Desktop\StoryBoard\plan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eleve\Desktop\StoryBoard\plan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024336" cy="392582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58254" y="908720"/>
            <a:ext cx="722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 we can build this dream together</a:t>
            </a:r>
            <a:endParaRPr lang="fr-CA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66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Storyboard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Commission Scolaire de la Beauce-Etchemin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Pc</cp:lastModifiedBy>
  <cp:revision>10</cp:revision>
  <dcterms:created xsi:type="dcterms:W3CDTF">2017-11-13T14:00:51Z</dcterms:created>
  <dcterms:modified xsi:type="dcterms:W3CDTF">2017-11-21T04:59:36Z</dcterms:modified>
</cp:coreProperties>
</file>